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media/image1.png" ContentType="image/png"/>
  <Override PartName="/ppt/media/image2.png" ContentType="image/png"/>
  <Override PartName="/ppt/media/image3.jpeg" ContentType="image/jpeg"/>
  <Override PartName="/ppt/media/image5.png" ContentType="image/png"/>
  <Override PartName="/ppt/media/image4.png" ContentType="image/png"/>
  <Override PartName="/ppt/media/image6.jpeg" ContentType="image/jpeg"/>
  <Override PartName="/ppt/media/image7.png" ContentType="image/png"/>
  <Override PartName="/ppt/media/image8.png" ContentType="image/png"/>
  <Override PartName="/ppt/media/image9.jpeg" ContentType="image/jpeg"/>
  <Override PartName="/ppt/media/image10.png" ContentType="image/png"/>
  <Override PartName="/ppt/media/image11.png" ContentType="image/pn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it-IT" sz="4400" spc="-1" strike="noStrike">
                <a:latin typeface="Arial"/>
              </a:rPr>
              <a:t>Fai clic per spostare la diapositiva</a:t>
            </a:r>
            <a:endParaRPr b="0" lang="it-IT" sz="4400" spc="-1" strike="noStrike">
              <a:latin typeface="Arial"/>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3ACA3AFF-0BEE-4BFC-8D95-F6AEAB457CAA}"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57C4EFBA-E0C9-40F3-9ACA-4A6C03514094}" type="slidenum">
              <a:rPr b="0" lang="it-IT" sz="1800" spc="-1" strike="noStrike">
                <a:solidFill>
                  <a:srgbClr val="000000"/>
                </a:solidFill>
                <a:latin typeface="+mn-lt"/>
                <a:ea typeface="+mn-ea"/>
              </a:rPr>
              <a:t>13</a:t>
            </a:fld>
            <a:endParaRPr b="0" lang="it-IT" sz="1800" spc="-1" strike="noStrike">
              <a:latin typeface="Arial"/>
            </a:endParaRPr>
          </a:p>
        </p:txBody>
      </p:sp>
      <p:sp>
        <p:nvSpPr>
          <p:cNvPr id="189" name="PlaceHolder 2"/>
          <p:cNvSpPr>
            <a:spLocks noGrp="1"/>
          </p:cNvSpPr>
          <p:nvPr>
            <p:ph type="sldImg"/>
          </p:nvPr>
        </p:nvSpPr>
        <p:spPr>
          <a:xfrm>
            <a:off x="533520" y="763560"/>
            <a:ext cx="6699600" cy="3767760"/>
          </a:xfrm>
          <a:prstGeom prst="rect">
            <a:avLst/>
          </a:prstGeom>
        </p:spPr>
      </p:sp>
      <p:sp>
        <p:nvSpPr>
          <p:cNvPr id="190"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1CB2674F-F6B6-48C9-A392-2DDDC99DE95F}"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16" name="PlaceHolder 2"/>
          <p:cNvSpPr>
            <a:spLocks noGrp="1"/>
          </p:cNvSpPr>
          <p:nvPr>
            <p:ph type="sldImg"/>
          </p:nvPr>
        </p:nvSpPr>
        <p:spPr>
          <a:xfrm>
            <a:off x="533520" y="763560"/>
            <a:ext cx="6699600" cy="3767760"/>
          </a:xfrm>
          <a:prstGeom prst="rect">
            <a:avLst/>
          </a:prstGeom>
        </p:spPr>
      </p:sp>
      <p:sp>
        <p:nvSpPr>
          <p:cNvPr id="217"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7DB3C633-0E70-46B3-9345-EB4F4FFF9501}"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19" name="PlaceHolder 2"/>
          <p:cNvSpPr>
            <a:spLocks noGrp="1"/>
          </p:cNvSpPr>
          <p:nvPr>
            <p:ph type="sldImg"/>
          </p:nvPr>
        </p:nvSpPr>
        <p:spPr>
          <a:xfrm>
            <a:off x="533520" y="763560"/>
            <a:ext cx="6699600" cy="3767760"/>
          </a:xfrm>
          <a:prstGeom prst="rect">
            <a:avLst/>
          </a:prstGeom>
        </p:spPr>
      </p:sp>
      <p:sp>
        <p:nvSpPr>
          <p:cNvPr id="220"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0A601495-9B74-4D11-A6BA-CE3F3290B854}"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22" name="PlaceHolder 2"/>
          <p:cNvSpPr>
            <a:spLocks noGrp="1"/>
          </p:cNvSpPr>
          <p:nvPr>
            <p:ph type="sldImg"/>
          </p:nvPr>
        </p:nvSpPr>
        <p:spPr>
          <a:xfrm>
            <a:off x="533520" y="763560"/>
            <a:ext cx="6699600" cy="3767760"/>
          </a:xfrm>
          <a:prstGeom prst="rect">
            <a:avLst/>
          </a:prstGeom>
        </p:spPr>
      </p:sp>
      <p:sp>
        <p:nvSpPr>
          <p:cNvPr id="223"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1C830CD8-22C7-47B9-A72E-75283171E714}"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25" name="PlaceHolder 2"/>
          <p:cNvSpPr>
            <a:spLocks noGrp="1"/>
          </p:cNvSpPr>
          <p:nvPr>
            <p:ph type="sldImg"/>
          </p:nvPr>
        </p:nvSpPr>
        <p:spPr>
          <a:xfrm>
            <a:off x="533520" y="763560"/>
            <a:ext cx="6699600" cy="3767760"/>
          </a:xfrm>
          <a:prstGeom prst="rect">
            <a:avLst/>
          </a:prstGeom>
        </p:spPr>
      </p:sp>
      <p:sp>
        <p:nvSpPr>
          <p:cNvPr id="226"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BC079FDC-8A52-42AD-B01A-646047241979}"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192" name="PlaceHolder 2"/>
          <p:cNvSpPr>
            <a:spLocks noGrp="1"/>
          </p:cNvSpPr>
          <p:nvPr>
            <p:ph type="sldImg"/>
          </p:nvPr>
        </p:nvSpPr>
        <p:spPr>
          <a:xfrm>
            <a:off x="533520" y="763560"/>
            <a:ext cx="6699600" cy="3767760"/>
          </a:xfrm>
          <a:prstGeom prst="rect">
            <a:avLst/>
          </a:prstGeom>
        </p:spPr>
      </p:sp>
      <p:sp>
        <p:nvSpPr>
          <p:cNvPr id="193"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190F6154-1DC2-45FC-8E3F-B90EC859753B}"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195" name="PlaceHolder 2"/>
          <p:cNvSpPr>
            <a:spLocks noGrp="1"/>
          </p:cNvSpPr>
          <p:nvPr>
            <p:ph type="sldImg"/>
          </p:nvPr>
        </p:nvSpPr>
        <p:spPr>
          <a:xfrm>
            <a:off x="533520" y="763560"/>
            <a:ext cx="6699600" cy="3767760"/>
          </a:xfrm>
          <a:prstGeom prst="rect">
            <a:avLst/>
          </a:prstGeom>
        </p:spPr>
      </p:sp>
      <p:sp>
        <p:nvSpPr>
          <p:cNvPr id="196"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3F1A908E-CC1E-4695-B01C-DBB695502BDE}"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198" name="PlaceHolder 2"/>
          <p:cNvSpPr>
            <a:spLocks noGrp="1"/>
          </p:cNvSpPr>
          <p:nvPr>
            <p:ph type="sldImg"/>
          </p:nvPr>
        </p:nvSpPr>
        <p:spPr>
          <a:xfrm>
            <a:off x="533520" y="763560"/>
            <a:ext cx="6699600" cy="3767760"/>
          </a:xfrm>
          <a:prstGeom prst="rect">
            <a:avLst/>
          </a:prstGeom>
        </p:spPr>
      </p:sp>
      <p:sp>
        <p:nvSpPr>
          <p:cNvPr id="199"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EB9608A5-03B0-4F72-9B4F-6950091CCF1E}"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01" name="PlaceHolder 2"/>
          <p:cNvSpPr>
            <a:spLocks noGrp="1"/>
          </p:cNvSpPr>
          <p:nvPr>
            <p:ph type="sldImg"/>
          </p:nvPr>
        </p:nvSpPr>
        <p:spPr>
          <a:xfrm>
            <a:off x="533520" y="763560"/>
            <a:ext cx="6699600" cy="3767760"/>
          </a:xfrm>
          <a:prstGeom prst="rect">
            <a:avLst/>
          </a:prstGeom>
        </p:spPr>
      </p:sp>
      <p:sp>
        <p:nvSpPr>
          <p:cNvPr id="202"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FC64FAAF-5C4A-403E-AC99-A651975BFCA9}"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04" name="PlaceHolder 2"/>
          <p:cNvSpPr>
            <a:spLocks noGrp="1"/>
          </p:cNvSpPr>
          <p:nvPr>
            <p:ph type="sldImg"/>
          </p:nvPr>
        </p:nvSpPr>
        <p:spPr>
          <a:xfrm>
            <a:off x="533520" y="763560"/>
            <a:ext cx="6699600" cy="3767760"/>
          </a:xfrm>
          <a:prstGeom prst="rect">
            <a:avLst/>
          </a:prstGeom>
        </p:spPr>
      </p:sp>
      <p:sp>
        <p:nvSpPr>
          <p:cNvPr id="205"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986AD82E-E9E0-4338-B823-96DEC573D306}"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07" name="PlaceHolder 2"/>
          <p:cNvSpPr>
            <a:spLocks noGrp="1"/>
          </p:cNvSpPr>
          <p:nvPr>
            <p:ph type="sldImg"/>
          </p:nvPr>
        </p:nvSpPr>
        <p:spPr>
          <a:xfrm>
            <a:off x="533520" y="763560"/>
            <a:ext cx="6699600" cy="3767760"/>
          </a:xfrm>
          <a:prstGeom prst="rect">
            <a:avLst/>
          </a:prstGeom>
        </p:spPr>
      </p:sp>
      <p:sp>
        <p:nvSpPr>
          <p:cNvPr id="208"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335AA34A-9A28-42CA-ABBC-CA83A258A77D}"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10" name="PlaceHolder 2"/>
          <p:cNvSpPr>
            <a:spLocks noGrp="1"/>
          </p:cNvSpPr>
          <p:nvPr>
            <p:ph type="sldImg"/>
          </p:nvPr>
        </p:nvSpPr>
        <p:spPr>
          <a:xfrm>
            <a:off x="533520" y="763560"/>
            <a:ext cx="6699600" cy="3767760"/>
          </a:xfrm>
          <a:prstGeom prst="rect">
            <a:avLst/>
          </a:prstGeom>
        </p:spPr>
      </p:sp>
      <p:sp>
        <p:nvSpPr>
          <p:cNvPr id="211"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CustomShape 1"/>
          <p:cNvSpPr/>
          <p:nvPr/>
        </p:nvSpPr>
        <p:spPr>
          <a:xfrm>
            <a:off x="4399200" y="9555480"/>
            <a:ext cx="3368520" cy="498240"/>
          </a:xfrm>
          <a:prstGeom prst="rect">
            <a:avLst/>
          </a:prstGeom>
          <a:noFill/>
          <a:ln w="0">
            <a:noFill/>
          </a:ln>
        </p:spPr>
        <p:style>
          <a:lnRef idx="0"/>
          <a:fillRef idx="0"/>
          <a:effectRef idx="0"/>
          <a:fontRef idx="minor"/>
        </p:style>
        <p:txBody>
          <a:bodyPr lIns="0" rIns="0" tIns="0" bIns="0" anchor="b">
            <a:noAutofit/>
          </a:bodyPr>
          <a:p>
            <a:pPr algn="r">
              <a:lnSpc>
                <a:spcPct val="100000"/>
              </a:lnSpc>
              <a:tabLst>
                <a:tab algn="l" pos="0"/>
              </a:tabLst>
            </a:pPr>
            <a:fld id="{53F07EEC-E92F-4BED-8321-C9C6B02FB564}" type="slidenum">
              <a:rPr b="0" lang="it-IT" sz="1800" spc="-1" strike="noStrike">
                <a:solidFill>
                  <a:srgbClr val="000000"/>
                </a:solidFill>
                <a:latin typeface="+mn-lt"/>
                <a:ea typeface="+mn-ea"/>
              </a:rPr>
              <a:t>&lt;numero&gt;</a:t>
            </a:fld>
            <a:endParaRPr b="0" lang="it-IT" sz="1800" spc="-1" strike="noStrike">
              <a:latin typeface="Arial"/>
            </a:endParaRPr>
          </a:p>
        </p:txBody>
      </p:sp>
      <p:sp>
        <p:nvSpPr>
          <p:cNvPr id="213" name="PlaceHolder 2"/>
          <p:cNvSpPr>
            <a:spLocks noGrp="1"/>
          </p:cNvSpPr>
          <p:nvPr>
            <p:ph type="sldImg"/>
          </p:nvPr>
        </p:nvSpPr>
        <p:spPr>
          <a:xfrm>
            <a:off x="533520" y="763560"/>
            <a:ext cx="6699600" cy="3767760"/>
          </a:xfrm>
          <a:prstGeom prst="rect">
            <a:avLst/>
          </a:prstGeom>
        </p:spPr>
      </p:sp>
      <p:sp>
        <p:nvSpPr>
          <p:cNvPr id="214" name="PlaceHolder 3"/>
          <p:cNvSpPr>
            <a:spLocks noGrp="1"/>
          </p:cNvSpPr>
          <p:nvPr>
            <p:ph type="body"/>
          </p:nvPr>
        </p:nvSpPr>
        <p:spPr>
          <a:xfrm>
            <a:off x="777240" y="4777560"/>
            <a:ext cx="6213240" cy="4521600"/>
          </a:xfrm>
          <a:prstGeom prst="rect">
            <a:avLst/>
          </a:prstGeom>
        </p:spPr>
        <p:txBody>
          <a:bodyPr lIns="0" rIns="0" tIns="0" bIns="0">
            <a:noAutofit/>
          </a:bodyPr>
          <a:p>
            <a:endParaRPr b="0" lang="it-IT"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28" name="PlaceHolder 2"/>
          <p:cNvSpPr>
            <a:spLocks noGrp="1"/>
          </p:cNvSpPr>
          <p:nvPr>
            <p:ph type="body"/>
          </p:nvPr>
        </p:nvSpPr>
        <p:spPr>
          <a:xfrm>
            <a:off x="504000" y="1326600"/>
            <a:ext cx="9072000" cy="1568520"/>
          </a:xfrm>
          <a:prstGeom prst="rect">
            <a:avLst/>
          </a:prstGeom>
        </p:spPr>
        <p:txBody>
          <a:bodyPr lIns="0" rIns="0" tIns="0" bIns="0">
            <a:normAutofit/>
          </a:bodyPr>
          <a:p>
            <a:endParaRPr b="0" lang="it-IT" sz="3200" spc="-1" strike="noStrike">
              <a:latin typeface="Arial"/>
            </a:endParaRPr>
          </a:p>
        </p:txBody>
      </p:sp>
      <p:sp>
        <p:nvSpPr>
          <p:cNvPr id="29" name="PlaceHolder 3"/>
          <p:cNvSpPr>
            <a:spLocks noGrp="1"/>
          </p:cNvSpPr>
          <p:nvPr>
            <p:ph type="body"/>
          </p:nvPr>
        </p:nvSpPr>
        <p:spPr>
          <a:xfrm>
            <a:off x="504000" y="3044520"/>
            <a:ext cx="907200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31"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32"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33" name="PlaceHolder 4"/>
          <p:cNvSpPr>
            <a:spLocks noGrp="1"/>
          </p:cNvSpPr>
          <p:nvPr>
            <p:ph type="body"/>
          </p:nvPr>
        </p:nvSpPr>
        <p:spPr>
          <a:xfrm>
            <a:off x="504000" y="3044520"/>
            <a:ext cx="4426920" cy="1568520"/>
          </a:xfrm>
          <a:prstGeom prst="rect">
            <a:avLst/>
          </a:prstGeom>
        </p:spPr>
        <p:txBody>
          <a:bodyPr lIns="0" rIns="0" tIns="0" bIns="0">
            <a:normAutofit/>
          </a:bodyPr>
          <a:p>
            <a:endParaRPr b="0" lang="it-IT" sz="3200" spc="-1" strike="noStrike">
              <a:latin typeface="Arial"/>
            </a:endParaRPr>
          </a:p>
        </p:txBody>
      </p:sp>
      <p:sp>
        <p:nvSpPr>
          <p:cNvPr id="34" name="PlaceHolder 5"/>
          <p:cNvSpPr>
            <a:spLocks noGrp="1"/>
          </p:cNvSpPr>
          <p:nvPr>
            <p:ph type="body"/>
          </p:nvPr>
        </p:nvSpPr>
        <p:spPr>
          <a:xfrm>
            <a:off x="515268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36" name="PlaceHolder 2"/>
          <p:cNvSpPr>
            <a:spLocks noGrp="1"/>
          </p:cNvSpPr>
          <p:nvPr>
            <p:ph type="body"/>
          </p:nvPr>
        </p:nvSpPr>
        <p:spPr>
          <a:xfrm>
            <a:off x="504000" y="1326600"/>
            <a:ext cx="2921040" cy="1568520"/>
          </a:xfrm>
          <a:prstGeom prst="rect">
            <a:avLst/>
          </a:prstGeom>
        </p:spPr>
        <p:txBody>
          <a:bodyPr lIns="0" rIns="0" tIns="0" bIns="0">
            <a:normAutofit/>
          </a:bodyPr>
          <a:p>
            <a:endParaRPr b="0" lang="it-IT" sz="3200" spc="-1" strike="noStrike">
              <a:latin typeface="Arial"/>
            </a:endParaRPr>
          </a:p>
        </p:txBody>
      </p:sp>
      <p:sp>
        <p:nvSpPr>
          <p:cNvPr id="37" name="PlaceHolder 3"/>
          <p:cNvSpPr>
            <a:spLocks noGrp="1"/>
          </p:cNvSpPr>
          <p:nvPr>
            <p:ph type="body"/>
          </p:nvPr>
        </p:nvSpPr>
        <p:spPr>
          <a:xfrm>
            <a:off x="3571560" y="1326600"/>
            <a:ext cx="2921040" cy="1568520"/>
          </a:xfrm>
          <a:prstGeom prst="rect">
            <a:avLst/>
          </a:prstGeom>
        </p:spPr>
        <p:txBody>
          <a:bodyPr lIns="0" rIns="0" tIns="0" bIns="0">
            <a:normAutofit/>
          </a:bodyPr>
          <a:p>
            <a:endParaRPr b="0" lang="it-IT" sz="3200" spc="-1" strike="noStrike">
              <a:latin typeface="Arial"/>
            </a:endParaRPr>
          </a:p>
        </p:txBody>
      </p:sp>
      <p:sp>
        <p:nvSpPr>
          <p:cNvPr id="38" name="PlaceHolder 4"/>
          <p:cNvSpPr>
            <a:spLocks noGrp="1"/>
          </p:cNvSpPr>
          <p:nvPr>
            <p:ph type="body"/>
          </p:nvPr>
        </p:nvSpPr>
        <p:spPr>
          <a:xfrm>
            <a:off x="6639120" y="1326600"/>
            <a:ext cx="2921040" cy="1568520"/>
          </a:xfrm>
          <a:prstGeom prst="rect">
            <a:avLst/>
          </a:prstGeom>
        </p:spPr>
        <p:txBody>
          <a:bodyPr lIns="0" rIns="0" tIns="0" bIns="0">
            <a:normAutofit/>
          </a:bodyPr>
          <a:p>
            <a:endParaRPr b="0" lang="it-IT" sz="3200" spc="-1" strike="noStrike">
              <a:latin typeface="Arial"/>
            </a:endParaRPr>
          </a:p>
        </p:txBody>
      </p:sp>
      <p:sp>
        <p:nvSpPr>
          <p:cNvPr id="39" name="PlaceHolder 5"/>
          <p:cNvSpPr>
            <a:spLocks noGrp="1"/>
          </p:cNvSpPr>
          <p:nvPr>
            <p:ph type="body"/>
          </p:nvPr>
        </p:nvSpPr>
        <p:spPr>
          <a:xfrm>
            <a:off x="504000" y="3044520"/>
            <a:ext cx="2921040" cy="1568520"/>
          </a:xfrm>
          <a:prstGeom prst="rect">
            <a:avLst/>
          </a:prstGeom>
        </p:spPr>
        <p:txBody>
          <a:bodyPr lIns="0" rIns="0" tIns="0" bIns="0">
            <a:normAutofit/>
          </a:bodyPr>
          <a:p>
            <a:endParaRPr b="0" lang="it-IT" sz="3200" spc="-1" strike="noStrike">
              <a:latin typeface="Arial"/>
            </a:endParaRPr>
          </a:p>
        </p:txBody>
      </p:sp>
      <p:sp>
        <p:nvSpPr>
          <p:cNvPr id="40" name="PlaceHolder 6"/>
          <p:cNvSpPr>
            <a:spLocks noGrp="1"/>
          </p:cNvSpPr>
          <p:nvPr>
            <p:ph type="body"/>
          </p:nvPr>
        </p:nvSpPr>
        <p:spPr>
          <a:xfrm>
            <a:off x="3571560" y="3044520"/>
            <a:ext cx="2921040" cy="1568520"/>
          </a:xfrm>
          <a:prstGeom prst="rect">
            <a:avLst/>
          </a:prstGeom>
        </p:spPr>
        <p:txBody>
          <a:bodyPr lIns="0" rIns="0" tIns="0" bIns="0">
            <a:normAutofit/>
          </a:bodyPr>
          <a:p>
            <a:endParaRPr b="0" lang="it-IT" sz="3200" spc="-1" strike="noStrike">
              <a:latin typeface="Arial"/>
            </a:endParaRPr>
          </a:p>
        </p:txBody>
      </p:sp>
      <p:sp>
        <p:nvSpPr>
          <p:cNvPr id="41" name="PlaceHolder 7"/>
          <p:cNvSpPr>
            <a:spLocks noGrp="1"/>
          </p:cNvSpPr>
          <p:nvPr>
            <p:ph type="body"/>
          </p:nvPr>
        </p:nvSpPr>
        <p:spPr>
          <a:xfrm>
            <a:off x="6639120" y="3044520"/>
            <a:ext cx="292104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49"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51" name="PlaceHolder 2"/>
          <p:cNvSpPr>
            <a:spLocks noGrp="1"/>
          </p:cNvSpPr>
          <p:nvPr>
            <p:ph type="body"/>
          </p:nvPr>
        </p:nvSpPr>
        <p:spPr>
          <a:xfrm>
            <a:off x="504000" y="1326600"/>
            <a:ext cx="9072000" cy="3288600"/>
          </a:xfrm>
          <a:prstGeom prst="rect">
            <a:avLst/>
          </a:prstGeom>
        </p:spPr>
        <p:txBody>
          <a:bodyPr lIns="0" rIns="0" tIns="0" bIns="0">
            <a:normAutofit/>
          </a:bodyPr>
          <a:p>
            <a:endParaRPr b="0" lang="it-IT"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53" name="PlaceHolder 2"/>
          <p:cNvSpPr>
            <a:spLocks noGrp="1"/>
          </p:cNvSpPr>
          <p:nvPr>
            <p:ph type="body"/>
          </p:nvPr>
        </p:nvSpPr>
        <p:spPr>
          <a:xfrm>
            <a:off x="504000" y="1326600"/>
            <a:ext cx="4426920" cy="3288600"/>
          </a:xfrm>
          <a:prstGeom prst="rect">
            <a:avLst/>
          </a:prstGeom>
        </p:spPr>
        <p:txBody>
          <a:bodyPr lIns="0" rIns="0" tIns="0" bIns="0">
            <a:normAutofit/>
          </a:bodyPr>
          <a:p>
            <a:endParaRPr b="0" lang="it-IT" sz="3200" spc="-1" strike="noStrike">
              <a:latin typeface="Arial"/>
            </a:endParaRPr>
          </a:p>
        </p:txBody>
      </p:sp>
      <p:sp>
        <p:nvSpPr>
          <p:cNvPr id="54" name="PlaceHolder 3"/>
          <p:cNvSpPr>
            <a:spLocks noGrp="1"/>
          </p:cNvSpPr>
          <p:nvPr>
            <p:ph type="body"/>
          </p:nvPr>
        </p:nvSpPr>
        <p:spPr>
          <a:xfrm>
            <a:off x="5152680" y="1326600"/>
            <a:ext cx="4426920" cy="3288600"/>
          </a:xfrm>
          <a:prstGeom prst="rect">
            <a:avLst/>
          </a:prstGeom>
        </p:spPr>
        <p:txBody>
          <a:bodyPr lIns="0" rIns="0" tIns="0" bIns="0">
            <a:normAutofit/>
          </a:bodyPr>
          <a:p>
            <a:endParaRPr b="0" lang="it-IT"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58"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59" name="PlaceHolder 3"/>
          <p:cNvSpPr>
            <a:spLocks noGrp="1"/>
          </p:cNvSpPr>
          <p:nvPr>
            <p:ph type="body"/>
          </p:nvPr>
        </p:nvSpPr>
        <p:spPr>
          <a:xfrm>
            <a:off x="5152680" y="1326600"/>
            <a:ext cx="4426920" cy="3288600"/>
          </a:xfrm>
          <a:prstGeom prst="rect">
            <a:avLst/>
          </a:prstGeom>
        </p:spPr>
        <p:txBody>
          <a:bodyPr lIns="0" rIns="0" tIns="0" bIns="0">
            <a:normAutofit/>
          </a:bodyPr>
          <a:p>
            <a:endParaRPr b="0" lang="it-IT" sz="3200" spc="-1" strike="noStrike">
              <a:latin typeface="Arial"/>
            </a:endParaRPr>
          </a:p>
        </p:txBody>
      </p:sp>
      <p:sp>
        <p:nvSpPr>
          <p:cNvPr id="60" name="PlaceHolder 4"/>
          <p:cNvSpPr>
            <a:spLocks noGrp="1"/>
          </p:cNvSpPr>
          <p:nvPr>
            <p:ph type="body"/>
          </p:nvPr>
        </p:nvSpPr>
        <p:spPr>
          <a:xfrm>
            <a:off x="50400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7"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62" name="PlaceHolder 2"/>
          <p:cNvSpPr>
            <a:spLocks noGrp="1"/>
          </p:cNvSpPr>
          <p:nvPr>
            <p:ph type="body"/>
          </p:nvPr>
        </p:nvSpPr>
        <p:spPr>
          <a:xfrm>
            <a:off x="504000" y="1326600"/>
            <a:ext cx="4426920" cy="3288600"/>
          </a:xfrm>
          <a:prstGeom prst="rect">
            <a:avLst/>
          </a:prstGeom>
        </p:spPr>
        <p:txBody>
          <a:bodyPr lIns="0" rIns="0" tIns="0" bIns="0">
            <a:normAutofit/>
          </a:bodyPr>
          <a:p>
            <a:endParaRPr b="0" lang="it-IT" sz="3200" spc="-1" strike="noStrike">
              <a:latin typeface="Arial"/>
            </a:endParaRPr>
          </a:p>
        </p:txBody>
      </p:sp>
      <p:sp>
        <p:nvSpPr>
          <p:cNvPr id="63"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64" name="PlaceHolder 4"/>
          <p:cNvSpPr>
            <a:spLocks noGrp="1"/>
          </p:cNvSpPr>
          <p:nvPr>
            <p:ph type="body"/>
          </p:nvPr>
        </p:nvSpPr>
        <p:spPr>
          <a:xfrm>
            <a:off x="515268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66"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67"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68" name="PlaceHolder 4"/>
          <p:cNvSpPr>
            <a:spLocks noGrp="1"/>
          </p:cNvSpPr>
          <p:nvPr>
            <p:ph type="body"/>
          </p:nvPr>
        </p:nvSpPr>
        <p:spPr>
          <a:xfrm>
            <a:off x="504000" y="3044520"/>
            <a:ext cx="907200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70" name="PlaceHolder 2"/>
          <p:cNvSpPr>
            <a:spLocks noGrp="1"/>
          </p:cNvSpPr>
          <p:nvPr>
            <p:ph type="body"/>
          </p:nvPr>
        </p:nvSpPr>
        <p:spPr>
          <a:xfrm>
            <a:off x="504000" y="1326600"/>
            <a:ext cx="9072000" cy="1568520"/>
          </a:xfrm>
          <a:prstGeom prst="rect">
            <a:avLst/>
          </a:prstGeom>
        </p:spPr>
        <p:txBody>
          <a:bodyPr lIns="0" rIns="0" tIns="0" bIns="0">
            <a:normAutofit/>
          </a:bodyPr>
          <a:p>
            <a:endParaRPr b="0" lang="it-IT" sz="3200" spc="-1" strike="noStrike">
              <a:latin typeface="Arial"/>
            </a:endParaRPr>
          </a:p>
        </p:txBody>
      </p:sp>
      <p:sp>
        <p:nvSpPr>
          <p:cNvPr id="71" name="PlaceHolder 3"/>
          <p:cNvSpPr>
            <a:spLocks noGrp="1"/>
          </p:cNvSpPr>
          <p:nvPr>
            <p:ph type="body"/>
          </p:nvPr>
        </p:nvSpPr>
        <p:spPr>
          <a:xfrm>
            <a:off x="504000" y="3044520"/>
            <a:ext cx="907200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73"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74"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75" name="PlaceHolder 4"/>
          <p:cNvSpPr>
            <a:spLocks noGrp="1"/>
          </p:cNvSpPr>
          <p:nvPr>
            <p:ph type="body"/>
          </p:nvPr>
        </p:nvSpPr>
        <p:spPr>
          <a:xfrm>
            <a:off x="504000" y="3044520"/>
            <a:ext cx="4426920" cy="1568520"/>
          </a:xfrm>
          <a:prstGeom prst="rect">
            <a:avLst/>
          </a:prstGeom>
        </p:spPr>
        <p:txBody>
          <a:bodyPr lIns="0" rIns="0" tIns="0" bIns="0">
            <a:normAutofit/>
          </a:bodyPr>
          <a:p>
            <a:endParaRPr b="0" lang="it-IT" sz="3200" spc="-1" strike="noStrike">
              <a:latin typeface="Arial"/>
            </a:endParaRPr>
          </a:p>
        </p:txBody>
      </p:sp>
      <p:sp>
        <p:nvSpPr>
          <p:cNvPr id="76" name="PlaceHolder 5"/>
          <p:cNvSpPr>
            <a:spLocks noGrp="1"/>
          </p:cNvSpPr>
          <p:nvPr>
            <p:ph type="body"/>
          </p:nvPr>
        </p:nvSpPr>
        <p:spPr>
          <a:xfrm>
            <a:off x="515268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78" name="PlaceHolder 2"/>
          <p:cNvSpPr>
            <a:spLocks noGrp="1"/>
          </p:cNvSpPr>
          <p:nvPr>
            <p:ph type="body"/>
          </p:nvPr>
        </p:nvSpPr>
        <p:spPr>
          <a:xfrm>
            <a:off x="504000" y="1326600"/>
            <a:ext cx="2921040" cy="1568520"/>
          </a:xfrm>
          <a:prstGeom prst="rect">
            <a:avLst/>
          </a:prstGeom>
        </p:spPr>
        <p:txBody>
          <a:bodyPr lIns="0" rIns="0" tIns="0" bIns="0">
            <a:normAutofit/>
          </a:bodyPr>
          <a:p>
            <a:endParaRPr b="0" lang="it-IT" sz="3200" spc="-1" strike="noStrike">
              <a:latin typeface="Arial"/>
            </a:endParaRPr>
          </a:p>
        </p:txBody>
      </p:sp>
      <p:sp>
        <p:nvSpPr>
          <p:cNvPr id="79" name="PlaceHolder 3"/>
          <p:cNvSpPr>
            <a:spLocks noGrp="1"/>
          </p:cNvSpPr>
          <p:nvPr>
            <p:ph type="body"/>
          </p:nvPr>
        </p:nvSpPr>
        <p:spPr>
          <a:xfrm>
            <a:off x="3571560" y="1326600"/>
            <a:ext cx="2921040" cy="1568520"/>
          </a:xfrm>
          <a:prstGeom prst="rect">
            <a:avLst/>
          </a:prstGeom>
        </p:spPr>
        <p:txBody>
          <a:bodyPr lIns="0" rIns="0" tIns="0" bIns="0">
            <a:normAutofit/>
          </a:bodyPr>
          <a:p>
            <a:endParaRPr b="0" lang="it-IT" sz="3200" spc="-1" strike="noStrike">
              <a:latin typeface="Arial"/>
            </a:endParaRPr>
          </a:p>
        </p:txBody>
      </p:sp>
      <p:sp>
        <p:nvSpPr>
          <p:cNvPr id="80" name="PlaceHolder 4"/>
          <p:cNvSpPr>
            <a:spLocks noGrp="1"/>
          </p:cNvSpPr>
          <p:nvPr>
            <p:ph type="body"/>
          </p:nvPr>
        </p:nvSpPr>
        <p:spPr>
          <a:xfrm>
            <a:off x="6639120" y="1326600"/>
            <a:ext cx="2921040" cy="1568520"/>
          </a:xfrm>
          <a:prstGeom prst="rect">
            <a:avLst/>
          </a:prstGeom>
        </p:spPr>
        <p:txBody>
          <a:bodyPr lIns="0" rIns="0" tIns="0" bIns="0">
            <a:normAutofit/>
          </a:bodyPr>
          <a:p>
            <a:endParaRPr b="0" lang="it-IT" sz="3200" spc="-1" strike="noStrike">
              <a:latin typeface="Arial"/>
            </a:endParaRPr>
          </a:p>
        </p:txBody>
      </p:sp>
      <p:sp>
        <p:nvSpPr>
          <p:cNvPr id="81" name="PlaceHolder 5"/>
          <p:cNvSpPr>
            <a:spLocks noGrp="1"/>
          </p:cNvSpPr>
          <p:nvPr>
            <p:ph type="body"/>
          </p:nvPr>
        </p:nvSpPr>
        <p:spPr>
          <a:xfrm>
            <a:off x="504000" y="3044520"/>
            <a:ext cx="2921040" cy="1568520"/>
          </a:xfrm>
          <a:prstGeom prst="rect">
            <a:avLst/>
          </a:prstGeom>
        </p:spPr>
        <p:txBody>
          <a:bodyPr lIns="0" rIns="0" tIns="0" bIns="0">
            <a:normAutofit/>
          </a:bodyPr>
          <a:p>
            <a:endParaRPr b="0" lang="it-IT" sz="3200" spc="-1" strike="noStrike">
              <a:latin typeface="Arial"/>
            </a:endParaRPr>
          </a:p>
        </p:txBody>
      </p:sp>
      <p:sp>
        <p:nvSpPr>
          <p:cNvPr id="82" name="PlaceHolder 6"/>
          <p:cNvSpPr>
            <a:spLocks noGrp="1"/>
          </p:cNvSpPr>
          <p:nvPr>
            <p:ph type="body"/>
          </p:nvPr>
        </p:nvSpPr>
        <p:spPr>
          <a:xfrm>
            <a:off x="3571560" y="3044520"/>
            <a:ext cx="2921040" cy="1568520"/>
          </a:xfrm>
          <a:prstGeom prst="rect">
            <a:avLst/>
          </a:prstGeom>
        </p:spPr>
        <p:txBody>
          <a:bodyPr lIns="0" rIns="0" tIns="0" bIns="0">
            <a:normAutofit/>
          </a:bodyPr>
          <a:p>
            <a:endParaRPr b="0" lang="it-IT" sz="3200" spc="-1" strike="noStrike">
              <a:latin typeface="Arial"/>
            </a:endParaRPr>
          </a:p>
        </p:txBody>
      </p:sp>
      <p:sp>
        <p:nvSpPr>
          <p:cNvPr id="83" name="PlaceHolder 7"/>
          <p:cNvSpPr>
            <a:spLocks noGrp="1"/>
          </p:cNvSpPr>
          <p:nvPr>
            <p:ph type="body"/>
          </p:nvPr>
        </p:nvSpPr>
        <p:spPr>
          <a:xfrm>
            <a:off x="6639120" y="3044520"/>
            <a:ext cx="292104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91"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93" name="PlaceHolder 2"/>
          <p:cNvSpPr>
            <a:spLocks noGrp="1"/>
          </p:cNvSpPr>
          <p:nvPr>
            <p:ph type="body"/>
          </p:nvPr>
        </p:nvSpPr>
        <p:spPr>
          <a:xfrm>
            <a:off x="504000" y="1326600"/>
            <a:ext cx="9072000" cy="3288600"/>
          </a:xfrm>
          <a:prstGeom prst="rect">
            <a:avLst/>
          </a:prstGeom>
        </p:spPr>
        <p:txBody>
          <a:bodyPr lIns="0" rIns="0" tIns="0" bIns="0">
            <a:normAutofit/>
          </a:bodyPr>
          <a:p>
            <a:endParaRPr b="0" lang="it-IT"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95" name="PlaceHolder 2"/>
          <p:cNvSpPr>
            <a:spLocks noGrp="1"/>
          </p:cNvSpPr>
          <p:nvPr>
            <p:ph type="body"/>
          </p:nvPr>
        </p:nvSpPr>
        <p:spPr>
          <a:xfrm>
            <a:off x="504000" y="1326600"/>
            <a:ext cx="4426920" cy="3288600"/>
          </a:xfrm>
          <a:prstGeom prst="rect">
            <a:avLst/>
          </a:prstGeom>
        </p:spPr>
        <p:txBody>
          <a:bodyPr lIns="0" rIns="0" tIns="0" bIns="0">
            <a:normAutofit/>
          </a:bodyPr>
          <a:p>
            <a:endParaRPr b="0" lang="it-IT" sz="3200" spc="-1" strike="noStrike">
              <a:latin typeface="Arial"/>
            </a:endParaRPr>
          </a:p>
        </p:txBody>
      </p:sp>
      <p:sp>
        <p:nvSpPr>
          <p:cNvPr id="96" name="PlaceHolder 3"/>
          <p:cNvSpPr>
            <a:spLocks noGrp="1"/>
          </p:cNvSpPr>
          <p:nvPr>
            <p:ph type="body"/>
          </p:nvPr>
        </p:nvSpPr>
        <p:spPr>
          <a:xfrm>
            <a:off x="5152680" y="1326600"/>
            <a:ext cx="4426920" cy="3288600"/>
          </a:xfrm>
          <a:prstGeom prst="rect">
            <a:avLst/>
          </a:prstGeom>
        </p:spPr>
        <p:txBody>
          <a:bodyPr lIns="0" rIns="0" tIns="0" bIns="0">
            <a:normAutofit/>
          </a:bodyPr>
          <a:p>
            <a:endParaRPr b="0" lang="it-IT"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9" name="PlaceHolder 2"/>
          <p:cNvSpPr>
            <a:spLocks noGrp="1"/>
          </p:cNvSpPr>
          <p:nvPr>
            <p:ph type="body"/>
          </p:nvPr>
        </p:nvSpPr>
        <p:spPr>
          <a:xfrm>
            <a:off x="504000" y="1326600"/>
            <a:ext cx="9072000" cy="3288600"/>
          </a:xfrm>
          <a:prstGeom prst="rect">
            <a:avLst/>
          </a:prstGeom>
        </p:spPr>
        <p:txBody>
          <a:bodyPr lIns="0" rIns="0" tIns="0" bIns="0">
            <a:normAutofit/>
          </a:bodyPr>
          <a:p>
            <a:endParaRPr b="0" lang="it-IT"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00"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101" name="PlaceHolder 3"/>
          <p:cNvSpPr>
            <a:spLocks noGrp="1"/>
          </p:cNvSpPr>
          <p:nvPr>
            <p:ph type="body"/>
          </p:nvPr>
        </p:nvSpPr>
        <p:spPr>
          <a:xfrm>
            <a:off x="5152680" y="1326600"/>
            <a:ext cx="4426920" cy="3288600"/>
          </a:xfrm>
          <a:prstGeom prst="rect">
            <a:avLst/>
          </a:prstGeom>
        </p:spPr>
        <p:txBody>
          <a:bodyPr lIns="0" rIns="0" tIns="0" bIns="0">
            <a:normAutofit/>
          </a:bodyPr>
          <a:p>
            <a:endParaRPr b="0" lang="it-IT" sz="3200" spc="-1" strike="noStrike">
              <a:latin typeface="Arial"/>
            </a:endParaRPr>
          </a:p>
        </p:txBody>
      </p:sp>
      <p:sp>
        <p:nvSpPr>
          <p:cNvPr id="102" name="PlaceHolder 4"/>
          <p:cNvSpPr>
            <a:spLocks noGrp="1"/>
          </p:cNvSpPr>
          <p:nvPr>
            <p:ph type="body"/>
          </p:nvPr>
        </p:nvSpPr>
        <p:spPr>
          <a:xfrm>
            <a:off x="50400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04" name="PlaceHolder 2"/>
          <p:cNvSpPr>
            <a:spLocks noGrp="1"/>
          </p:cNvSpPr>
          <p:nvPr>
            <p:ph type="body"/>
          </p:nvPr>
        </p:nvSpPr>
        <p:spPr>
          <a:xfrm>
            <a:off x="504000" y="1326600"/>
            <a:ext cx="4426920" cy="3288600"/>
          </a:xfrm>
          <a:prstGeom prst="rect">
            <a:avLst/>
          </a:prstGeom>
        </p:spPr>
        <p:txBody>
          <a:bodyPr lIns="0" rIns="0" tIns="0" bIns="0">
            <a:normAutofit/>
          </a:bodyPr>
          <a:p>
            <a:endParaRPr b="0" lang="it-IT" sz="3200" spc="-1" strike="noStrike">
              <a:latin typeface="Arial"/>
            </a:endParaRPr>
          </a:p>
        </p:txBody>
      </p:sp>
      <p:sp>
        <p:nvSpPr>
          <p:cNvPr id="105"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106" name="PlaceHolder 4"/>
          <p:cNvSpPr>
            <a:spLocks noGrp="1"/>
          </p:cNvSpPr>
          <p:nvPr>
            <p:ph type="body"/>
          </p:nvPr>
        </p:nvSpPr>
        <p:spPr>
          <a:xfrm>
            <a:off x="515268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08"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109"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110" name="PlaceHolder 4"/>
          <p:cNvSpPr>
            <a:spLocks noGrp="1"/>
          </p:cNvSpPr>
          <p:nvPr>
            <p:ph type="body"/>
          </p:nvPr>
        </p:nvSpPr>
        <p:spPr>
          <a:xfrm>
            <a:off x="504000" y="3044520"/>
            <a:ext cx="907200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12" name="PlaceHolder 2"/>
          <p:cNvSpPr>
            <a:spLocks noGrp="1"/>
          </p:cNvSpPr>
          <p:nvPr>
            <p:ph type="body"/>
          </p:nvPr>
        </p:nvSpPr>
        <p:spPr>
          <a:xfrm>
            <a:off x="504000" y="1326600"/>
            <a:ext cx="9072000" cy="1568520"/>
          </a:xfrm>
          <a:prstGeom prst="rect">
            <a:avLst/>
          </a:prstGeom>
        </p:spPr>
        <p:txBody>
          <a:bodyPr lIns="0" rIns="0" tIns="0" bIns="0">
            <a:normAutofit/>
          </a:bodyPr>
          <a:p>
            <a:endParaRPr b="0" lang="it-IT" sz="3200" spc="-1" strike="noStrike">
              <a:latin typeface="Arial"/>
            </a:endParaRPr>
          </a:p>
        </p:txBody>
      </p:sp>
      <p:sp>
        <p:nvSpPr>
          <p:cNvPr id="113" name="PlaceHolder 3"/>
          <p:cNvSpPr>
            <a:spLocks noGrp="1"/>
          </p:cNvSpPr>
          <p:nvPr>
            <p:ph type="body"/>
          </p:nvPr>
        </p:nvSpPr>
        <p:spPr>
          <a:xfrm>
            <a:off x="504000" y="3044520"/>
            <a:ext cx="907200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15"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116"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117" name="PlaceHolder 4"/>
          <p:cNvSpPr>
            <a:spLocks noGrp="1"/>
          </p:cNvSpPr>
          <p:nvPr>
            <p:ph type="body"/>
          </p:nvPr>
        </p:nvSpPr>
        <p:spPr>
          <a:xfrm>
            <a:off x="504000" y="3044520"/>
            <a:ext cx="4426920" cy="1568520"/>
          </a:xfrm>
          <a:prstGeom prst="rect">
            <a:avLst/>
          </a:prstGeom>
        </p:spPr>
        <p:txBody>
          <a:bodyPr lIns="0" rIns="0" tIns="0" bIns="0">
            <a:normAutofit/>
          </a:bodyPr>
          <a:p>
            <a:endParaRPr b="0" lang="it-IT" sz="3200" spc="-1" strike="noStrike">
              <a:latin typeface="Arial"/>
            </a:endParaRPr>
          </a:p>
        </p:txBody>
      </p:sp>
      <p:sp>
        <p:nvSpPr>
          <p:cNvPr id="118" name="PlaceHolder 5"/>
          <p:cNvSpPr>
            <a:spLocks noGrp="1"/>
          </p:cNvSpPr>
          <p:nvPr>
            <p:ph type="body"/>
          </p:nvPr>
        </p:nvSpPr>
        <p:spPr>
          <a:xfrm>
            <a:off x="515268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20" name="PlaceHolder 2"/>
          <p:cNvSpPr>
            <a:spLocks noGrp="1"/>
          </p:cNvSpPr>
          <p:nvPr>
            <p:ph type="body"/>
          </p:nvPr>
        </p:nvSpPr>
        <p:spPr>
          <a:xfrm>
            <a:off x="504000" y="1326600"/>
            <a:ext cx="2921040" cy="1568520"/>
          </a:xfrm>
          <a:prstGeom prst="rect">
            <a:avLst/>
          </a:prstGeom>
        </p:spPr>
        <p:txBody>
          <a:bodyPr lIns="0" rIns="0" tIns="0" bIns="0">
            <a:normAutofit/>
          </a:bodyPr>
          <a:p>
            <a:endParaRPr b="0" lang="it-IT" sz="3200" spc="-1" strike="noStrike">
              <a:latin typeface="Arial"/>
            </a:endParaRPr>
          </a:p>
        </p:txBody>
      </p:sp>
      <p:sp>
        <p:nvSpPr>
          <p:cNvPr id="121" name="PlaceHolder 3"/>
          <p:cNvSpPr>
            <a:spLocks noGrp="1"/>
          </p:cNvSpPr>
          <p:nvPr>
            <p:ph type="body"/>
          </p:nvPr>
        </p:nvSpPr>
        <p:spPr>
          <a:xfrm>
            <a:off x="3571560" y="1326600"/>
            <a:ext cx="2921040" cy="1568520"/>
          </a:xfrm>
          <a:prstGeom prst="rect">
            <a:avLst/>
          </a:prstGeom>
        </p:spPr>
        <p:txBody>
          <a:bodyPr lIns="0" rIns="0" tIns="0" bIns="0">
            <a:normAutofit/>
          </a:bodyPr>
          <a:p>
            <a:endParaRPr b="0" lang="it-IT" sz="3200" spc="-1" strike="noStrike">
              <a:latin typeface="Arial"/>
            </a:endParaRPr>
          </a:p>
        </p:txBody>
      </p:sp>
      <p:sp>
        <p:nvSpPr>
          <p:cNvPr id="122" name="PlaceHolder 4"/>
          <p:cNvSpPr>
            <a:spLocks noGrp="1"/>
          </p:cNvSpPr>
          <p:nvPr>
            <p:ph type="body"/>
          </p:nvPr>
        </p:nvSpPr>
        <p:spPr>
          <a:xfrm>
            <a:off x="6639120" y="1326600"/>
            <a:ext cx="2921040" cy="1568520"/>
          </a:xfrm>
          <a:prstGeom prst="rect">
            <a:avLst/>
          </a:prstGeom>
        </p:spPr>
        <p:txBody>
          <a:bodyPr lIns="0" rIns="0" tIns="0" bIns="0">
            <a:normAutofit/>
          </a:bodyPr>
          <a:p>
            <a:endParaRPr b="0" lang="it-IT" sz="3200" spc="-1" strike="noStrike">
              <a:latin typeface="Arial"/>
            </a:endParaRPr>
          </a:p>
        </p:txBody>
      </p:sp>
      <p:sp>
        <p:nvSpPr>
          <p:cNvPr id="123" name="PlaceHolder 5"/>
          <p:cNvSpPr>
            <a:spLocks noGrp="1"/>
          </p:cNvSpPr>
          <p:nvPr>
            <p:ph type="body"/>
          </p:nvPr>
        </p:nvSpPr>
        <p:spPr>
          <a:xfrm>
            <a:off x="504000" y="3044520"/>
            <a:ext cx="2921040" cy="1568520"/>
          </a:xfrm>
          <a:prstGeom prst="rect">
            <a:avLst/>
          </a:prstGeom>
        </p:spPr>
        <p:txBody>
          <a:bodyPr lIns="0" rIns="0" tIns="0" bIns="0">
            <a:normAutofit/>
          </a:bodyPr>
          <a:p>
            <a:endParaRPr b="0" lang="it-IT" sz="3200" spc="-1" strike="noStrike">
              <a:latin typeface="Arial"/>
            </a:endParaRPr>
          </a:p>
        </p:txBody>
      </p:sp>
      <p:sp>
        <p:nvSpPr>
          <p:cNvPr id="124" name="PlaceHolder 6"/>
          <p:cNvSpPr>
            <a:spLocks noGrp="1"/>
          </p:cNvSpPr>
          <p:nvPr>
            <p:ph type="body"/>
          </p:nvPr>
        </p:nvSpPr>
        <p:spPr>
          <a:xfrm>
            <a:off x="3571560" y="3044520"/>
            <a:ext cx="2921040" cy="1568520"/>
          </a:xfrm>
          <a:prstGeom prst="rect">
            <a:avLst/>
          </a:prstGeom>
        </p:spPr>
        <p:txBody>
          <a:bodyPr lIns="0" rIns="0" tIns="0" bIns="0">
            <a:normAutofit/>
          </a:bodyPr>
          <a:p>
            <a:endParaRPr b="0" lang="it-IT" sz="3200" spc="-1" strike="noStrike">
              <a:latin typeface="Arial"/>
            </a:endParaRPr>
          </a:p>
        </p:txBody>
      </p:sp>
      <p:sp>
        <p:nvSpPr>
          <p:cNvPr id="125" name="PlaceHolder 7"/>
          <p:cNvSpPr>
            <a:spLocks noGrp="1"/>
          </p:cNvSpPr>
          <p:nvPr>
            <p:ph type="body"/>
          </p:nvPr>
        </p:nvSpPr>
        <p:spPr>
          <a:xfrm>
            <a:off x="6639120" y="3044520"/>
            <a:ext cx="292104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1" name="PlaceHolder 2"/>
          <p:cNvSpPr>
            <a:spLocks noGrp="1"/>
          </p:cNvSpPr>
          <p:nvPr>
            <p:ph type="body"/>
          </p:nvPr>
        </p:nvSpPr>
        <p:spPr>
          <a:xfrm>
            <a:off x="504000" y="1326600"/>
            <a:ext cx="4426920" cy="3288600"/>
          </a:xfrm>
          <a:prstGeom prst="rect">
            <a:avLst/>
          </a:prstGeom>
        </p:spPr>
        <p:txBody>
          <a:bodyPr lIns="0" rIns="0" tIns="0" bIns="0">
            <a:normAutofit/>
          </a:bodyPr>
          <a:p>
            <a:endParaRPr b="0" lang="it-IT" sz="3200" spc="-1" strike="noStrike">
              <a:latin typeface="Arial"/>
            </a:endParaRPr>
          </a:p>
        </p:txBody>
      </p:sp>
      <p:sp>
        <p:nvSpPr>
          <p:cNvPr id="12" name="PlaceHolder 3"/>
          <p:cNvSpPr>
            <a:spLocks noGrp="1"/>
          </p:cNvSpPr>
          <p:nvPr>
            <p:ph type="body"/>
          </p:nvPr>
        </p:nvSpPr>
        <p:spPr>
          <a:xfrm>
            <a:off x="5152680" y="1326600"/>
            <a:ext cx="4426920" cy="328860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16"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17" name="PlaceHolder 3"/>
          <p:cNvSpPr>
            <a:spLocks noGrp="1"/>
          </p:cNvSpPr>
          <p:nvPr>
            <p:ph type="body"/>
          </p:nvPr>
        </p:nvSpPr>
        <p:spPr>
          <a:xfrm>
            <a:off x="5152680" y="1326600"/>
            <a:ext cx="4426920" cy="3288600"/>
          </a:xfrm>
          <a:prstGeom prst="rect">
            <a:avLst/>
          </a:prstGeom>
        </p:spPr>
        <p:txBody>
          <a:bodyPr lIns="0" rIns="0" tIns="0" bIns="0">
            <a:normAutofit/>
          </a:bodyPr>
          <a:p>
            <a:endParaRPr b="0" lang="it-IT" sz="3200" spc="-1" strike="noStrike">
              <a:latin typeface="Arial"/>
            </a:endParaRPr>
          </a:p>
        </p:txBody>
      </p:sp>
      <p:sp>
        <p:nvSpPr>
          <p:cNvPr id="18" name="PlaceHolder 4"/>
          <p:cNvSpPr>
            <a:spLocks noGrp="1"/>
          </p:cNvSpPr>
          <p:nvPr>
            <p:ph type="body"/>
          </p:nvPr>
        </p:nvSpPr>
        <p:spPr>
          <a:xfrm>
            <a:off x="50400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20" name="PlaceHolder 2"/>
          <p:cNvSpPr>
            <a:spLocks noGrp="1"/>
          </p:cNvSpPr>
          <p:nvPr>
            <p:ph type="body"/>
          </p:nvPr>
        </p:nvSpPr>
        <p:spPr>
          <a:xfrm>
            <a:off x="504000" y="1326600"/>
            <a:ext cx="4426920" cy="3288600"/>
          </a:xfrm>
          <a:prstGeom prst="rect">
            <a:avLst/>
          </a:prstGeom>
        </p:spPr>
        <p:txBody>
          <a:bodyPr lIns="0" rIns="0" tIns="0" bIns="0">
            <a:normAutofit/>
          </a:bodyPr>
          <a:p>
            <a:endParaRPr b="0" lang="it-IT" sz="3200" spc="-1" strike="noStrike">
              <a:latin typeface="Arial"/>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22" name="PlaceHolder 4"/>
          <p:cNvSpPr>
            <a:spLocks noGrp="1"/>
          </p:cNvSpPr>
          <p:nvPr>
            <p:ph type="body"/>
          </p:nvPr>
        </p:nvSpPr>
        <p:spPr>
          <a:xfrm>
            <a:off x="5152680" y="3044520"/>
            <a:ext cx="4426920" cy="156852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it-IT" sz="4400" spc="-1" strike="noStrike">
              <a:latin typeface="Arial"/>
            </a:endParaRPr>
          </a:p>
        </p:txBody>
      </p:sp>
      <p:sp>
        <p:nvSpPr>
          <p:cNvPr id="24" name="PlaceHolder 2"/>
          <p:cNvSpPr>
            <a:spLocks noGrp="1"/>
          </p:cNvSpPr>
          <p:nvPr>
            <p:ph type="body"/>
          </p:nvPr>
        </p:nvSpPr>
        <p:spPr>
          <a:xfrm>
            <a:off x="504000" y="1326600"/>
            <a:ext cx="4426920" cy="1568520"/>
          </a:xfrm>
          <a:prstGeom prst="rect">
            <a:avLst/>
          </a:prstGeom>
        </p:spPr>
        <p:txBody>
          <a:bodyPr lIns="0" rIns="0" tIns="0" bIns="0">
            <a:normAutofit/>
          </a:bodyPr>
          <a:p>
            <a:endParaRPr b="0" lang="it-IT" sz="3200" spc="-1" strike="noStrike">
              <a:latin typeface="Arial"/>
            </a:endParaRPr>
          </a:p>
        </p:txBody>
      </p:sp>
      <p:sp>
        <p:nvSpPr>
          <p:cNvPr id="25" name="PlaceHolder 3"/>
          <p:cNvSpPr>
            <a:spLocks noGrp="1"/>
          </p:cNvSpPr>
          <p:nvPr>
            <p:ph type="body"/>
          </p:nvPr>
        </p:nvSpPr>
        <p:spPr>
          <a:xfrm>
            <a:off x="5152680" y="1326600"/>
            <a:ext cx="4426920" cy="1568520"/>
          </a:xfrm>
          <a:prstGeom prst="rect">
            <a:avLst/>
          </a:prstGeom>
        </p:spPr>
        <p:txBody>
          <a:bodyPr lIns="0" rIns="0" tIns="0" bIns="0">
            <a:normAutofit/>
          </a:bodyPr>
          <a:p>
            <a:endParaRPr b="0" lang="it-IT" sz="3200" spc="-1" strike="noStrike">
              <a:latin typeface="Arial"/>
            </a:endParaRPr>
          </a:p>
        </p:txBody>
      </p:sp>
      <p:sp>
        <p:nvSpPr>
          <p:cNvPr id="26" name="PlaceHolder 4"/>
          <p:cNvSpPr>
            <a:spLocks noGrp="1"/>
          </p:cNvSpPr>
          <p:nvPr>
            <p:ph type="body"/>
          </p:nvPr>
        </p:nvSpPr>
        <p:spPr>
          <a:xfrm>
            <a:off x="504000" y="3044520"/>
            <a:ext cx="9072000" cy="156852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slideLayout" Target="../slideLayouts/slideLayout17.xml"/><Relationship Id="rId10" Type="http://schemas.openxmlformats.org/officeDocument/2006/relationships/slideLayout" Target="../slideLayouts/slideLayout18.xml"/><Relationship Id="rId11" Type="http://schemas.openxmlformats.org/officeDocument/2006/relationships/slideLayout" Target="../slideLayouts/slideLayout19.xml"/><Relationship Id="rId12" Type="http://schemas.openxmlformats.org/officeDocument/2006/relationships/slideLayout" Target="../slideLayouts/slideLayout20.xml"/><Relationship Id="rId13" Type="http://schemas.openxmlformats.org/officeDocument/2006/relationships/slideLayout" Target="../slideLayouts/slideLayout21.xml"/><Relationship Id="rId14" Type="http://schemas.openxmlformats.org/officeDocument/2006/relationships/slideLayout" Target="../slideLayouts/slideLayout22.xml"/><Relationship Id="rId15" Type="http://schemas.openxmlformats.org/officeDocument/2006/relationships/slideLayout" Target="../slideLayouts/slideLayout23.xml"/><Relationship Id="rId16"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jpeg"/><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slideLayout" Target="../slideLayouts/slideLayout31.xml"/><Relationship Id="rId12" Type="http://schemas.openxmlformats.org/officeDocument/2006/relationships/slideLayout" Target="../slideLayouts/slideLayout32.xml"/><Relationship Id="rId13" Type="http://schemas.openxmlformats.org/officeDocument/2006/relationships/slideLayout" Target="../slideLayouts/slideLayout33.xml"/><Relationship Id="rId14" Type="http://schemas.openxmlformats.org/officeDocument/2006/relationships/slideLayout" Target="../slideLayouts/slideLayout34.xml"/><Relationship Id="rId15" Type="http://schemas.openxmlformats.org/officeDocument/2006/relationships/slideLayout" Target="../slideLayouts/slideLayout35.xml"/><Relationship Id="rId16"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eecef"/>
        </a:solidFill>
      </p:bgPr>
    </p:bg>
    <p:spTree>
      <p:nvGrpSpPr>
        <p:cNvPr id="1" name=""/>
        <p:cNvGrpSpPr/>
        <p:nvPr/>
      </p:nvGrpSpPr>
      <p:grpSpPr>
        <a:xfrm>
          <a:off x="0" y="0"/>
          <a:ext cx="0" cy="0"/>
          <a:chOff x="0" y="0"/>
          <a:chExt cx="0" cy="0"/>
        </a:xfrm>
      </p:grpSpPr>
      <p:pic>
        <p:nvPicPr>
          <p:cNvPr id="0" name="Immagine 3" descr=""/>
          <p:cNvPicPr/>
          <p:nvPr/>
        </p:nvPicPr>
        <p:blipFill>
          <a:blip r:embed="rId2"/>
          <a:stretch/>
        </p:blipFill>
        <p:spPr>
          <a:xfrm>
            <a:off x="4268160" y="5057280"/>
            <a:ext cx="1272240" cy="544320"/>
          </a:xfrm>
          <a:prstGeom prst="rect">
            <a:avLst/>
          </a:prstGeom>
          <a:ln w="0">
            <a:noFill/>
          </a:ln>
        </p:spPr>
      </p:pic>
      <p:sp>
        <p:nvSpPr>
          <p:cNvPr id="1" name="CustomShape 1"/>
          <p:cNvSpPr/>
          <p:nvPr/>
        </p:nvSpPr>
        <p:spPr>
          <a:xfrm>
            <a:off x="504000" y="4950000"/>
            <a:ext cx="9322560" cy="360"/>
          </a:xfrm>
          <a:custGeom>
            <a:avLst/>
            <a:gdLst/>
            <a:ahLst/>
            <a:rect l="l" t="t" r="r" b="b"/>
            <a:pathLst>
              <a:path w="25908" h="31">
                <a:moveTo>
                  <a:pt x="0" y="0"/>
                </a:moveTo>
                <a:lnTo>
                  <a:pt x="25908" y="2"/>
                </a:lnTo>
              </a:path>
            </a:pathLst>
          </a:custGeom>
          <a:noFill/>
          <a:ln w="18004">
            <a:solidFill>
              <a:srgbClr val="3465a4"/>
            </a:solidFill>
            <a:miter/>
          </a:ln>
        </p:spPr>
        <p:style>
          <a:lnRef idx="0"/>
          <a:fillRef idx="0"/>
          <a:effectRef idx="0"/>
          <a:fontRef idx="minor"/>
        </p:style>
      </p:sp>
      <p:pic>
        <p:nvPicPr>
          <p:cNvPr id="2" name="Picture 10" descr=""/>
          <p:cNvPicPr/>
          <p:nvPr/>
        </p:nvPicPr>
        <p:blipFill>
          <a:blip r:embed="rId3"/>
          <a:srcRect l="-51" t="-175" r="-51" b="-175"/>
          <a:stretch/>
        </p:blipFill>
        <p:spPr>
          <a:xfrm>
            <a:off x="504000" y="5046120"/>
            <a:ext cx="1628280" cy="474480"/>
          </a:xfrm>
          <a:prstGeom prst="rect">
            <a:avLst/>
          </a:prstGeom>
          <a:ln w="0">
            <a:noFill/>
          </a:ln>
        </p:spPr>
      </p:pic>
      <p:pic>
        <p:nvPicPr>
          <p:cNvPr id="3" name="Picture 11" descr=""/>
          <p:cNvPicPr/>
          <p:nvPr/>
        </p:nvPicPr>
        <p:blipFill>
          <a:blip r:embed="rId4"/>
          <a:srcRect l="-287" t="-501" r="-287" b="-501"/>
          <a:stretch/>
        </p:blipFill>
        <p:spPr>
          <a:xfrm>
            <a:off x="8337240" y="4965120"/>
            <a:ext cx="1126440" cy="637200"/>
          </a:xfrm>
          <a:prstGeom prst="rect">
            <a:avLst/>
          </a:prstGeom>
          <a:ln w="0">
            <a:noFill/>
          </a:ln>
        </p:spPr>
      </p:pic>
      <p:sp>
        <p:nvSpPr>
          <p:cNvPr id="4" name="PlaceHolder 2"/>
          <p:cNvSpPr>
            <a:spLocks noGrp="1"/>
          </p:cNvSpPr>
          <p:nvPr>
            <p:ph type="title"/>
          </p:nvPr>
        </p:nvSpPr>
        <p:spPr>
          <a:xfrm>
            <a:off x="504000" y="226080"/>
            <a:ext cx="9072000" cy="94644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5" name="PlaceHolder 3"/>
          <p:cNvSpPr>
            <a:spLocks noGrp="1"/>
          </p:cNvSpPr>
          <p:nvPr>
            <p:ph type="body"/>
          </p:nvPr>
        </p:nvSpPr>
        <p:spPr>
          <a:xfrm>
            <a:off x="504000" y="1326600"/>
            <a:ext cx="9072000" cy="3288600"/>
          </a:xfrm>
          <a:prstGeom prst="rect">
            <a:avLst/>
          </a:prstGeom>
        </p:spPr>
        <p:txBody>
          <a:bodyPr lIns="0" rIns="0" tIns="0" bIns="0">
            <a:normAutofit fontScale="94000"/>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eecef"/>
        </a:solidFill>
      </p:bgPr>
    </p:bg>
    <p:spTree>
      <p:nvGrpSpPr>
        <p:cNvPr id="1" name=""/>
        <p:cNvGrpSpPr/>
        <p:nvPr/>
      </p:nvGrpSpPr>
      <p:grpSpPr>
        <a:xfrm>
          <a:off x="0" y="0"/>
          <a:ext cx="0" cy="0"/>
          <a:chOff x="0" y="0"/>
          <a:chExt cx="0" cy="0"/>
        </a:xfrm>
      </p:grpSpPr>
      <p:pic>
        <p:nvPicPr>
          <p:cNvPr id="42" name="Immagine 3" descr=""/>
          <p:cNvPicPr/>
          <p:nvPr/>
        </p:nvPicPr>
        <p:blipFill>
          <a:blip r:embed="rId2"/>
          <a:stretch/>
        </p:blipFill>
        <p:spPr>
          <a:xfrm>
            <a:off x="4268160" y="5057280"/>
            <a:ext cx="1272240" cy="544320"/>
          </a:xfrm>
          <a:prstGeom prst="rect">
            <a:avLst/>
          </a:prstGeom>
          <a:ln w="0">
            <a:noFill/>
          </a:ln>
        </p:spPr>
      </p:pic>
      <p:sp>
        <p:nvSpPr>
          <p:cNvPr id="43" name="CustomShape 1"/>
          <p:cNvSpPr/>
          <p:nvPr/>
        </p:nvSpPr>
        <p:spPr>
          <a:xfrm>
            <a:off x="504000" y="4950000"/>
            <a:ext cx="9322560" cy="360"/>
          </a:xfrm>
          <a:custGeom>
            <a:avLst/>
            <a:gdLst/>
            <a:ahLst/>
            <a:rect l="l" t="t" r="r" b="b"/>
            <a:pathLst>
              <a:path w="25908" h="31">
                <a:moveTo>
                  <a:pt x="0" y="0"/>
                </a:moveTo>
                <a:lnTo>
                  <a:pt x="25908" y="2"/>
                </a:lnTo>
              </a:path>
            </a:pathLst>
          </a:custGeom>
          <a:noFill/>
          <a:ln w="18004">
            <a:solidFill>
              <a:srgbClr val="3465a4"/>
            </a:solidFill>
            <a:miter/>
          </a:ln>
        </p:spPr>
        <p:style>
          <a:lnRef idx="0"/>
          <a:fillRef idx="0"/>
          <a:effectRef idx="0"/>
          <a:fontRef idx="minor"/>
        </p:style>
      </p:sp>
      <p:pic>
        <p:nvPicPr>
          <p:cNvPr id="44" name="Picture 10" descr=""/>
          <p:cNvPicPr/>
          <p:nvPr/>
        </p:nvPicPr>
        <p:blipFill>
          <a:blip r:embed="rId3"/>
          <a:srcRect l="-51" t="-175" r="-51" b="-175"/>
          <a:stretch/>
        </p:blipFill>
        <p:spPr>
          <a:xfrm>
            <a:off x="504000" y="5046120"/>
            <a:ext cx="1628280" cy="474480"/>
          </a:xfrm>
          <a:prstGeom prst="rect">
            <a:avLst/>
          </a:prstGeom>
          <a:ln w="0">
            <a:noFill/>
          </a:ln>
        </p:spPr>
      </p:pic>
      <p:pic>
        <p:nvPicPr>
          <p:cNvPr id="45" name="Picture 11" descr=""/>
          <p:cNvPicPr/>
          <p:nvPr/>
        </p:nvPicPr>
        <p:blipFill>
          <a:blip r:embed="rId4"/>
          <a:srcRect l="-287" t="-501" r="-287" b="-501"/>
          <a:stretch/>
        </p:blipFill>
        <p:spPr>
          <a:xfrm>
            <a:off x="8337240" y="4965120"/>
            <a:ext cx="1126440" cy="637200"/>
          </a:xfrm>
          <a:prstGeom prst="rect">
            <a:avLst/>
          </a:prstGeom>
          <a:ln w="0">
            <a:noFill/>
          </a:ln>
        </p:spPr>
      </p:pic>
      <p:sp>
        <p:nvSpPr>
          <p:cNvPr id="46" name="PlaceHolder 2"/>
          <p:cNvSpPr>
            <a:spLocks noGrp="1"/>
          </p:cNvSpPr>
          <p:nvPr>
            <p:ph type="title"/>
          </p:nvPr>
        </p:nvSpPr>
        <p:spPr>
          <a:xfrm>
            <a:off x="504000" y="226080"/>
            <a:ext cx="9072000" cy="94644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47" name="PlaceHolder 3"/>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deecef"/>
        </a:solidFill>
      </p:bgPr>
    </p:bg>
    <p:spTree>
      <p:nvGrpSpPr>
        <p:cNvPr id="1" name=""/>
        <p:cNvGrpSpPr/>
        <p:nvPr/>
      </p:nvGrpSpPr>
      <p:grpSpPr>
        <a:xfrm>
          <a:off x="0" y="0"/>
          <a:ext cx="0" cy="0"/>
          <a:chOff x="0" y="0"/>
          <a:chExt cx="0" cy="0"/>
        </a:xfrm>
      </p:grpSpPr>
      <p:pic>
        <p:nvPicPr>
          <p:cNvPr id="84" name="Immagine 3" descr=""/>
          <p:cNvPicPr/>
          <p:nvPr/>
        </p:nvPicPr>
        <p:blipFill>
          <a:blip r:embed="rId2"/>
          <a:stretch/>
        </p:blipFill>
        <p:spPr>
          <a:xfrm>
            <a:off x="4268160" y="5057280"/>
            <a:ext cx="1272240" cy="544320"/>
          </a:xfrm>
          <a:prstGeom prst="rect">
            <a:avLst/>
          </a:prstGeom>
          <a:ln w="0">
            <a:noFill/>
          </a:ln>
        </p:spPr>
      </p:pic>
      <p:sp>
        <p:nvSpPr>
          <p:cNvPr id="85" name="CustomShape 1"/>
          <p:cNvSpPr/>
          <p:nvPr/>
        </p:nvSpPr>
        <p:spPr>
          <a:xfrm>
            <a:off x="504000" y="4950000"/>
            <a:ext cx="9322560" cy="360"/>
          </a:xfrm>
          <a:custGeom>
            <a:avLst/>
            <a:gdLst/>
            <a:ahLst/>
            <a:rect l="l" t="t" r="r" b="b"/>
            <a:pathLst>
              <a:path w="25908" h="31">
                <a:moveTo>
                  <a:pt x="0" y="0"/>
                </a:moveTo>
                <a:lnTo>
                  <a:pt x="25908" y="2"/>
                </a:lnTo>
              </a:path>
            </a:pathLst>
          </a:custGeom>
          <a:noFill/>
          <a:ln w="18004">
            <a:solidFill>
              <a:srgbClr val="3465a4"/>
            </a:solidFill>
            <a:miter/>
          </a:ln>
        </p:spPr>
        <p:style>
          <a:lnRef idx="0"/>
          <a:fillRef idx="0"/>
          <a:effectRef idx="0"/>
          <a:fontRef idx="minor"/>
        </p:style>
      </p:sp>
      <p:pic>
        <p:nvPicPr>
          <p:cNvPr id="86" name="Picture 10" descr=""/>
          <p:cNvPicPr/>
          <p:nvPr/>
        </p:nvPicPr>
        <p:blipFill>
          <a:blip r:embed="rId3"/>
          <a:srcRect l="-51" t="-175" r="-51" b="-175"/>
          <a:stretch/>
        </p:blipFill>
        <p:spPr>
          <a:xfrm>
            <a:off x="504000" y="5046120"/>
            <a:ext cx="1628280" cy="474480"/>
          </a:xfrm>
          <a:prstGeom prst="rect">
            <a:avLst/>
          </a:prstGeom>
          <a:ln w="0">
            <a:noFill/>
          </a:ln>
        </p:spPr>
      </p:pic>
      <p:pic>
        <p:nvPicPr>
          <p:cNvPr id="87" name="Picture 11" descr=""/>
          <p:cNvPicPr/>
          <p:nvPr/>
        </p:nvPicPr>
        <p:blipFill>
          <a:blip r:embed="rId4"/>
          <a:srcRect l="-287" t="-501" r="-287" b="-501"/>
          <a:stretch/>
        </p:blipFill>
        <p:spPr>
          <a:xfrm>
            <a:off x="8337240" y="4965120"/>
            <a:ext cx="1126440" cy="637200"/>
          </a:xfrm>
          <a:prstGeom prst="rect">
            <a:avLst/>
          </a:prstGeom>
          <a:ln w="0">
            <a:noFill/>
          </a:ln>
        </p:spPr>
      </p:pic>
      <p:sp>
        <p:nvSpPr>
          <p:cNvPr id="88" name="PlaceHolder 2"/>
          <p:cNvSpPr>
            <a:spLocks noGrp="1"/>
          </p:cNvSpPr>
          <p:nvPr>
            <p:ph type="title"/>
          </p:nvPr>
        </p:nvSpPr>
        <p:spPr>
          <a:xfrm>
            <a:off x="504000" y="226080"/>
            <a:ext cx="9072000" cy="94644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89" name="PlaceHolder 3"/>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 Id="rId3" Type="http://schemas.openxmlformats.org/officeDocument/2006/relationships/slideLayout" Target="../slideLayouts/slideLayout13.xml"/><Relationship Id="rId4"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540000" y="540000"/>
            <a:ext cx="9032040" cy="3641040"/>
          </a:xfrm>
          <a:prstGeom prst="rect">
            <a:avLst/>
          </a:prstGeom>
          <a:solidFill>
            <a:srgbClr val="ffffff"/>
          </a:solidFill>
          <a:ln w="12600">
            <a:noFill/>
          </a:ln>
        </p:spPr>
        <p:style>
          <a:lnRef idx="0"/>
          <a:fillRef idx="0"/>
          <a:effectRef idx="0"/>
          <a:fontRef idx="minor"/>
        </p:style>
        <p:txBody>
          <a:bodyPr lIns="0" rIns="0" tIns="0" bIns="0">
            <a:noAutofit/>
          </a:bodyPr>
          <a:p>
            <a:pPr algn="ctr">
              <a:lnSpc>
                <a:spcPct val="90000"/>
              </a:lnSpc>
              <a:spcBef>
                <a:spcPts val="1414"/>
              </a:spcBef>
            </a:pPr>
            <a:br/>
            <a:r>
              <a:rPr b="0" lang="it-IT" sz="2800" spc="-1" strike="noStrike">
                <a:solidFill>
                  <a:srgbClr val="4a66ac"/>
                </a:solidFill>
                <a:highlight>
                  <a:srgbClr val="ffffff"/>
                </a:highlight>
                <a:latin typeface="Calibri"/>
                <a:ea typeface="DejaVu Sans"/>
              </a:rPr>
              <a:t>PNRR - MISSIONE M5C2  “INFRASTRUTTURE SOCIALI, FAMIGLIE, COMUNITÀ E TERZO</a:t>
            </a:r>
            <a:br/>
            <a:r>
              <a:rPr b="0" lang="it-IT" sz="2800" spc="-1" strike="noStrike">
                <a:solidFill>
                  <a:srgbClr val="4a66ac"/>
                </a:solidFill>
                <a:highlight>
                  <a:srgbClr val="ffffff"/>
                </a:highlight>
                <a:latin typeface="Calibri"/>
                <a:ea typeface="DejaVu Sans"/>
              </a:rPr>
              <a:t>SETTORE”</a:t>
            </a:r>
            <a:br/>
            <a:br/>
            <a:r>
              <a:rPr b="1" lang="it-IT" sz="3600" spc="-1" strike="noStrike">
                <a:solidFill>
                  <a:srgbClr val="4a66ac"/>
                </a:solidFill>
                <a:highlight>
                  <a:srgbClr val="ffffff"/>
                </a:highlight>
                <a:latin typeface="Calibri"/>
                <a:ea typeface="DejaVu Sans"/>
              </a:rPr>
              <a:t>PIANI URBANI INTEGRATI: </a:t>
            </a:r>
            <a:endParaRPr b="0" lang="it-IT" sz="3600" spc="-1" strike="noStrike">
              <a:latin typeface="Arial"/>
            </a:endParaRPr>
          </a:p>
          <a:p>
            <a:pPr algn="ctr">
              <a:lnSpc>
                <a:spcPct val="90000"/>
              </a:lnSpc>
              <a:spcBef>
                <a:spcPts val="1414"/>
              </a:spcBef>
            </a:pPr>
            <a:r>
              <a:rPr b="1" lang="it-IT" sz="3600" spc="-1" strike="noStrike">
                <a:solidFill>
                  <a:srgbClr val="4a66ac"/>
                </a:solidFill>
                <a:highlight>
                  <a:srgbClr val="ffffff"/>
                </a:highlight>
                <a:latin typeface="Calibri"/>
                <a:ea typeface="DejaVu Sans"/>
              </a:rPr>
              <a:t>INIZIA LA FASE ATTUATIVA </a:t>
            </a:r>
            <a:br/>
            <a:br/>
            <a:br/>
            <a:r>
              <a:rPr b="0" lang="it-IT" sz="2800" spc="-1" strike="noStrike">
                <a:solidFill>
                  <a:srgbClr val="4a66ac"/>
                </a:solidFill>
                <a:highlight>
                  <a:srgbClr val="ffffff"/>
                </a:highlight>
                <a:latin typeface="Calibri"/>
                <a:ea typeface="DejaVu Sans"/>
              </a:rPr>
              <a:t>Città Metropolitana di Torino</a:t>
            </a:r>
            <a:br/>
            <a:r>
              <a:rPr b="0" lang="it-IT" sz="2800" spc="-1" strike="noStrike">
                <a:solidFill>
                  <a:srgbClr val="4a66ac"/>
                </a:solidFill>
                <a:highlight>
                  <a:srgbClr val="ffffff"/>
                </a:highlight>
                <a:latin typeface="Calibri"/>
                <a:ea typeface="DejaVu Sans"/>
              </a:rPr>
              <a:t>10/05/2022</a:t>
            </a:r>
            <a:endParaRPr b="0" lang="it-IT"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3"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966BC74D-BF3B-43DC-A5F7-8220F53E6400}" type="slidenum">
              <a:rPr b="1" lang="en-US" sz="1400" spc="-1" strike="noStrike">
                <a:solidFill>
                  <a:srgbClr val="5c64b7"/>
                </a:solidFill>
                <a:latin typeface="Times New Roman"/>
                <a:ea typeface="Segoe UI"/>
              </a:rPr>
              <a:t>9</a:t>
            </a:fld>
            <a:endParaRPr b="0" lang="it-IT" sz="1400" spc="-1" strike="noStrike">
              <a:latin typeface="Arial"/>
            </a:endParaRPr>
          </a:p>
        </p:txBody>
      </p:sp>
      <p:sp>
        <p:nvSpPr>
          <p:cNvPr id="164"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Ruolo di CMTo</a:t>
            </a:r>
            <a:endParaRPr b="0" lang="it-IT" sz="3200" spc="-1" strike="noStrike">
              <a:latin typeface="Arial"/>
            </a:endParaRPr>
          </a:p>
        </p:txBody>
      </p:sp>
      <p:sp>
        <p:nvSpPr>
          <p:cNvPr id="165"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A tal fine, si propone la sottoscrizione di un accordo unitario fra Città metropolitana di Torino e soggetti attuatori che preveda:</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4) l’eventuale riprogrammazione dei ribassi d’asta (al momento non consentita)</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5) la realizzazione di attività congiunte di animazione territoriale finalizzate a presentare al territorio gli interventi del Piano, promuovere percorsi di co-progettazione con il terzo settore, stimolare investimenti privati attraverso il Fondo dei Fondi della BEI ed assicurare ampi processi di partecipazione degli attori economici e della società civile nelle fasi di definizione ed attuazione degli interventi</a:t>
            </a:r>
            <a:endParaRPr b="0" lang="it-IT" sz="2000" spc="-1" strike="noStrike">
              <a:latin typeface="Arial"/>
            </a:endParaRPr>
          </a:p>
          <a:p>
            <a:pPr algn="just">
              <a:lnSpc>
                <a:spcPct val="90000"/>
              </a:lnSpc>
              <a:spcBef>
                <a:spcPts val="1414"/>
              </a:spcBef>
            </a:pPr>
            <a:endParaRPr b="0" lang="it-IT" sz="2000" spc="-1" strike="noStrike">
              <a:latin typeface="Arial"/>
            </a:endParaRPr>
          </a:p>
          <a:p>
            <a:pPr algn="just">
              <a:lnSpc>
                <a:spcPct val="90000"/>
              </a:lnSpc>
              <a:spcBef>
                <a:spcPts val="1414"/>
              </a:spcBef>
            </a:pP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6"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3607465E-3419-4E94-877A-32F345D1F10F}" type="slidenum">
              <a:rPr b="1" lang="en-US" sz="1400" spc="-1" strike="noStrike">
                <a:solidFill>
                  <a:srgbClr val="5c64b7"/>
                </a:solidFill>
                <a:latin typeface="Calibri"/>
                <a:ea typeface="Segoe UI"/>
              </a:rPr>
              <a:t>10</a:t>
            </a:fld>
            <a:endParaRPr b="0" lang="it-IT" sz="1400" spc="-1" strike="noStrike">
              <a:latin typeface="Arial"/>
            </a:endParaRPr>
          </a:p>
        </p:txBody>
      </p:sp>
      <p:sp>
        <p:nvSpPr>
          <p:cNvPr id="167" name="CustomShape 2"/>
          <p:cNvSpPr/>
          <p:nvPr/>
        </p:nvSpPr>
        <p:spPr>
          <a:xfrm>
            <a:off x="503280" y="171000"/>
            <a:ext cx="9066600" cy="108504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600" spc="-1" strike="noStrike">
                <a:solidFill>
                  <a:srgbClr val="4a66ac"/>
                </a:solidFill>
                <a:highlight>
                  <a:srgbClr val="ffffff"/>
                </a:highlight>
                <a:latin typeface="Calibri"/>
                <a:ea typeface="DejaVu Sans"/>
              </a:rPr>
              <a:t>Prossimi passi</a:t>
            </a:r>
            <a:endParaRPr b="0" lang="it-IT" sz="3600" spc="-1" strike="noStrike">
              <a:latin typeface="Arial"/>
            </a:endParaRPr>
          </a:p>
        </p:txBody>
      </p:sp>
      <p:sp>
        <p:nvSpPr>
          <p:cNvPr id="168" name="CustomShape 3"/>
          <p:cNvSpPr/>
          <p:nvPr/>
        </p:nvSpPr>
        <p:spPr>
          <a:xfrm>
            <a:off x="540360" y="1892520"/>
            <a:ext cx="1437120" cy="1883520"/>
          </a:xfrm>
          <a:prstGeom prst="rect">
            <a:avLst/>
          </a:prstGeom>
          <a:solidFill>
            <a:schemeClr val="accent6">
              <a:lumMod val="40000"/>
              <a:lumOff val="60000"/>
            </a:schemeClr>
          </a:solidFill>
          <a:ln w="0">
            <a:noFill/>
          </a:ln>
        </p:spPr>
        <p:style>
          <a:lnRef idx="0"/>
          <a:fillRef idx="0"/>
          <a:effectRef idx="0"/>
          <a:fontRef idx="minor"/>
        </p:style>
        <p:txBody>
          <a:bodyPr lIns="90000" rIns="90000" tIns="45000" bIns="45000" anchor="ctr" anchorCtr="1">
            <a:noAutofit/>
          </a:bodyPr>
          <a:p>
            <a:pPr algn="ctr">
              <a:lnSpc>
                <a:spcPct val="100000"/>
              </a:lnSpc>
              <a:tabLst>
                <a:tab algn="l" pos="0"/>
              </a:tabLst>
            </a:pPr>
            <a:endParaRPr b="0" lang="it-IT" sz="1800" spc="-1" strike="noStrike">
              <a:latin typeface="Arial"/>
            </a:endParaRPr>
          </a:p>
          <a:p>
            <a:pPr algn="ctr">
              <a:lnSpc>
                <a:spcPct val="100000"/>
              </a:lnSpc>
              <a:spcBef>
                <a:spcPts val="300"/>
              </a:spcBef>
              <a:tabLst>
                <a:tab algn="l" pos="0"/>
              </a:tabLst>
            </a:pPr>
            <a:r>
              <a:rPr b="1" lang="it-IT" sz="1300" spc="-1" strike="noStrike">
                <a:solidFill>
                  <a:srgbClr val="374d81"/>
                </a:solidFill>
                <a:latin typeface="Arial"/>
                <a:ea typeface="DejaVu Sans"/>
              </a:rPr>
              <a:t>Sottoscrizione atto di adesione ed obbligo con Ministero e CMTo (pena la revoca del contributo)</a:t>
            </a:r>
            <a:endParaRPr b="0" lang="it-IT" sz="1300" spc="-1" strike="noStrike">
              <a:latin typeface="Arial"/>
            </a:endParaRPr>
          </a:p>
          <a:p>
            <a:pPr algn="ctr">
              <a:lnSpc>
                <a:spcPct val="100000"/>
              </a:lnSpc>
              <a:tabLst>
                <a:tab algn="l" pos="0"/>
              </a:tabLst>
            </a:pPr>
            <a:endParaRPr b="0" lang="it-IT" sz="1300" spc="-1" strike="noStrike">
              <a:latin typeface="Arial"/>
            </a:endParaRPr>
          </a:p>
        </p:txBody>
      </p:sp>
      <p:sp>
        <p:nvSpPr>
          <p:cNvPr id="169" name="CustomShape 4"/>
          <p:cNvSpPr/>
          <p:nvPr/>
        </p:nvSpPr>
        <p:spPr>
          <a:xfrm>
            <a:off x="5732640" y="1854360"/>
            <a:ext cx="1571400" cy="1921680"/>
          </a:xfrm>
          <a:prstGeom prst="rect">
            <a:avLst/>
          </a:prstGeom>
          <a:solidFill>
            <a:schemeClr val="accent6">
              <a:lumMod val="40000"/>
              <a:lumOff val="60000"/>
            </a:schemeClr>
          </a:solidFill>
          <a:ln w="0">
            <a:noFill/>
          </a:ln>
        </p:spPr>
        <p:style>
          <a:lnRef idx="0"/>
          <a:fillRef idx="0"/>
          <a:effectRef idx="0"/>
          <a:fontRef idx="minor"/>
        </p:style>
        <p:txBody>
          <a:bodyPr lIns="90000" rIns="90000" tIns="45000" bIns="45000" anchorCtr="1">
            <a:noAutofit/>
          </a:bodyPr>
          <a:p>
            <a:pPr algn="ctr">
              <a:lnSpc>
                <a:spcPct val="100000"/>
              </a:lnSpc>
              <a:spcBef>
                <a:spcPts val="300"/>
              </a:spcBef>
            </a:pPr>
            <a:endParaRPr b="0" lang="it-IT" sz="1800" spc="-1" strike="noStrike">
              <a:latin typeface="Arial"/>
            </a:endParaRPr>
          </a:p>
          <a:p>
            <a:pPr algn="ctr">
              <a:lnSpc>
                <a:spcPct val="100000"/>
              </a:lnSpc>
              <a:spcBef>
                <a:spcPts val="300"/>
              </a:spcBef>
            </a:pPr>
            <a:r>
              <a:rPr b="1" lang="it-IT" sz="1300" spc="-1" strike="noStrike">
                <a:solidFill>
                  <a:srgbClr val="374d81"/>
                </a:solidFill>
                <a:latin typeface="Arial"/>
                <a:ea typeface="DejaVu Sans"/>
              </a:rPr>
              <a:t>Realizzazione di  una percentuale  delle opere pari almeno al 30% (pena la revoca del contributo</a:t>
            </a:r>
            <a:r>
              <a:rPr b="1" lang="it-IT" sz="1400" spc="-1" strike="noStrike">
                <a:solidFill>
                  <a:srgbClr val="374d81"/>
                </a:solidFill>
                <a:latin typeface="Arial"/>
                <a:ea typeface="DejaVu Sans"/>
              </a:rPr>
              <a:t>)</a:t>
            </a:r>
            <a:endParaRPr b="0" lang="it-IT" sz="1400" spc="-1" strike="noStrike">
              <a:latin typeface="Arial"/>
            </a:endParaRPr>
          </a:p>
        </p:txBody>
      </p:sp>
      <p:sp>
        <p:nvSpPr>
          <p:cNvPr id="170" name="CustomShape 5"/>
          <p:cNvSpPr/>
          <p:nvPr/>
        </p:nvSpPr>
        <p:spPr>
          <a:xfrm>
            <a:off x="7556040" y="1829880"/>
            <a:ext cx="1800000" cy="1946160"/>
          </a:xfrm>
          <a:prstGeom prst="rect">
            <a:avLst/>
          </a:prstGeom>
          <a:solidFill>
            <a:schemeClr val="accent6">
              <a:lumMod val="40000"/>
              <a:lumOff val="60000"/>
            </a:schemeClr>
          </a:solidFill>
          <a:ln w="0">
            <a:noFill/>
          </a:ln>
        </p:spPr>
        <p:style>
          <a:lnRef idx="0"/>
          <a:fillRef idx="0"/>
          <a:effectRef idx="0"/>
          <a:fontRef idx="minor"/>
        </p:style>
        <p:txBody>
          <a:bodyPr lIns="90000" rIns="90000" tIns="45000" bIns="45000" anchorCtr="1">
            <a:noAutofit/>
          </a:bodyPr>
          <a:p>
            <a:pPr algn="ctr">
              <a:lnSpc>
                <a:spcPct val="100000"/>
              </a:lnSpc>
              <a:spcBef>
                <a:spcPts val="300"/>
              </a:spcBef>
            </a:pPr>
            <a:endParaRPr b="0" lang="it-IT" sz="1800" spc="-1" strike="noStrike">
              <a:latin typeface="Arial"/>
            </a:endParaRPr>
          </a:p>
          <a:p>
            <a:pPr algn="ctr">
              <a:lnSpc>
                <a:spcPct val="100000"/>
              </a:lnSpc>
              <a:spcBef>
                <a:spcPts val="300"/>
              </a:spcBef>
            </a:pPr>
            <a:r>
              <a:rPr b="1" lang="it-IT" sz="1300" spc="-1" strike="noStrike">
                <a:solidFill>
                  <a:srgbClr val="374d81"/>
                </a:solidFill>
                <a:latin typeface="Arial"/>
                <a:ea typeface="DejaVu Sans"/>
              </a:rPr>
              <a:t>Termine finale, entro il quale dovrà essere trasmesso il certificato di regolare esecuzione</a:t>
            </a:r>
            <a:endParaRPr b="0" lang="it-IT" sz="1300" spc="-1" strike="noStrike">
              <a:latin typeface="Arial"/>
            </a:endParaRPr>
          </a:p>
          <a:p>
            <a:pPr algn="ctr">
              <a:lnSpc>
                <a:spcPct val="100000"/>
              </a:lnSpc>
              <a:spcBef>
                <a:spcPts val="300"/>
              </a:spcBef>
            </a:pPr>
            <a:r>
              <a:rPr b="1" lang="it-IT" sz="1300" spc="-1" strike="noStrike">
                <a:solidFill>
                  <a:srgbClr val="374d81"/>
                </a:solidFill>
                <a:latin typeface="Arial"/>
                <a:ea typeface="DejaVu Sans"/>
              </a:rPr>
              <a:t>ovvero il certificato di collaudo</a:t>
            </a:r>
            <a:endParaRPr b="0" lang="it-IT" sz="1300" spc="-1" strike="noStrike">
              <a:latin typeface="Arial"/>
            </a:endParaRPr>
          </a:p>
          <a:p>
            <a:pPr algn="ctr">
              <a:lnSpc>
                <a:spcPct val="100000"/>
              </a:lnSpc>
              <a:spcBef>
                <a:spcPts val="300"/>
              </a:spcBef>
              <a:tabLst>
                <a:tab algn="l" pos="0"/>
              </a:tabLst>
            </a:pPr>
            <a:endParaRPr b="0" lang="it-IT" sz="1300" spc="-1" strike="noStrike">
              <a:latin typeface="Arial"/>
            </a:endParaRPr>
          </a:p>
        </p:txBody>
      </p:sp>
      <p:sp>
        <p:nvSpPr>
          <p:cNvPr id="171" name="CustomShape 6"/>
          <p:cNvSpPr/>
          <p:nvPr/>
        </p:nvSpPr>
        <p:spPr>
          <a:xfrm>
            <a:off x="720000" y="1260000"/>
            <a:ext cx="8834400" cy="546480"/>
          </a:xfrm>
          <a:custGeom>
            <a:avLst/>
            <a:gdLst/>
            <a:ahLst/>
            <a:rect l="l" t="t" r="r" b="b"/>
            <a:pathLst>
              <a:path w="24553" h="1531">
                <a:moveTo>
                  <a:pt x="0" y="382"/>
                </a:moveTo>
                <a:lnTo>
                  <a:pt x="23560" y="382"/>
                </a:lnTo>
                <a:lnTo>
                  <a:pt x="23560" y="0"/>
                </a:lnTo>
                <a:lnTo>
                  <a:pt x="24552" y="765"/>
                </a:lnTo>
                <a:lnTo>
                  <a:pt x="23560" y="1530"/>
                </a:lnTo>
                <a:lnTo>
                  <a:pt x="23560" y="1147"/>
                </a:lnTo>
                <a:lnTo>
                  <a:pt x="0" y="1147"/>
                </a:lnTo>
                <a:lnTo>
                  <a:pt x="0" y="382"/>
                </a:lnTo>
              </a:path>
            </a:pathLst>
          </a:custGeom>
          <a:solidFill>
            <a:srgbClr val="1a237e"/>
          </a:solidFill>
          <a:ln w="12701">
            <a:solidFill>
              <a:srgbClr val="253356"/>
            </a:solidFill>
            <a:miter/>
          </a:ln>
        </p:spPr>
        <p:style>
          <a:lnRef idx="0"/>
          <a:fillRef idx="0"/>
          <a:effectRef idx="0"/>
          <a:fontRef idx="minor"/>
        </p:style>
      </p:sp>
      <p:sp>
        <p:nvSpPr>
          <p:cNvPr id="172" name="CustomShape 7"/>
          <p:cNvSpPr/>
          <p:nvPr/>
        </p:nvSpPr>
        <p:spPr>
          <a:xfrm>
            <a:off x="541080" y="4060440"/>
            <a:ext cx="1436400" cy="615600"/>
          </a:xfrm>
          <a:prstGeom prst="rect">
            <a:avLst/>
          </a:prstGeom>
          <a:solidFill>
            <a:schemeClr val="accent6">
              <a:lumMod val="20000"/>
              <a:lumOff val="80000"/>
            </a:schemeClr>
          </a:solidFill>
          <a:ln>
            <a:solidFill>
              <a:srgbClr val="32549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tabLst>
                <a:tab algn="l" pos="0"/>
              </a:tabLst>
            </a:pPr>
            <a:r>
              <a:rPr b="1" lang="it-IT" sz="900" spc="-1" strike="noStrike">
                <a:solidFill>
                  <a:srgbClr val="374d81"/>
                </a:solidFill>
                <a:latin typeface="Arial"/>
                <a:ea typeface="DejaVu Sans"/>
              </a:rPr>
              <a:t>Entro 30 gg dalla pubblicazione in GU del D.M. 22/04/2022</a:t>
            </a:r>
            <a:endParaRPr b="0" lang="it-IT" sz="900" spc="-1" strike="noStrike">
              <a:latin typeface="Arial"/>
            </a:endParaRPr>
          </a:p>
        </p:txBody>
      </p:sp>
      <p:sp>
        <p:nvSpPr>
          <p:cNvPr id="173" name="CustomShape 8"/>
          <p:cNvSpPr/>
          <p:nvPr/>
        </p:nvSpPr>
        <p:spPr>
          <a:xfrm>
            <a:off x="3924000" y="4060440"/>
            <a:ext cx="1426320" cy="615600"/>
          </a:xfrm>
          <a:prstGeom prst="rect">
            <a:avLst/>
          </a:prstGeom>
          <a:solidFill>
            <a:schemeClr val="accent6">
              <a:lumMod val="20000"/>
              <a:lumOff val="80000"/>
            </a:schemeClr>
          </a:solidFill>
          <a:ln>
            <a:solidFill>
              <a:srgbClr val="32549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spcBef>
                <a:spcPts val="300"/>
              </a:spcBef>
              <a:tabLst>
                <a:tab algn="l" pos="0"/>
              </a:tabLst>
            </a:pPr>
            <a:r>
              <a:rPr b="1" lang="it-IT" sz="900" spc="-1" strike="noStrike">
                <a:solidFill>
                  <a:srgbClr val="374d81"/>
                </a:solidFill>
                <a:latin typeface="Arial"/>
                <a:ea typeface="DejaVu Sans"/>
              </a:rPr>
              <a:t>30/7/2023</a:t>
            </a:r>
            <a:endParaRPr b="0" lang="it-IT" sz="900" spc="-1" strike="noStrike">
              <a:latin typeface="Arial"/>
            </a:endParaRPr>
          </a:p>
        </p:txBody>
      </p:sp>
      <p:sp>
        <p:nvSpPr>
          <p:cNvPr id="174" name="CustomShape 9"/>
          <p:cNvSpPr/>
          <p:nvPr/>
        </p:nvSpPr>
        <p:spPr>
          <a:xfrm>
            <a:off x="5745600" y="4073760"/>
            <a:ext cx="1558440" cy="602280"/>
          </a:xfrm>
          <a:prstGeom prst="rect">
            <a:avLst/>
          </a:prstGeom>
          <a:solidFill>
            <a:schemeClr val="accent6">
              <a:lumMod val="20000"/>
              <a:lumOff val="80000"/>
            </a:schemeClr>
          </a:solidFill>
          <a:ln>
            <a:solidFill>
              <a:srgbClr val="32549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1" lang="it-IT" sz="900" spc="-1" strike="noStrike">
                <a:solidFill>
                  <a:srgbClr val="374d81"/>
                </a:solidFill>
                <a:latin typeface="Arial"/>
                <a:ea typeface="DejaVu Sans"/>
              </a:rPr>
              <a:t>30/9/2024</a:t>
            </a:r>
            <a:endParaRPr b="0" lang="it-IT" sz="900" spc="-1" strike="noStrike">
              <a:latin typeface="Arial"/>
            </a:endParaRPr>
          </a:p>
        </p:txBody>
      </p:sp>
      <p:sp>
        <p:nvSpPr>
          <p:cNvPr id="175" name="CustomShape 10"/>
          <p:cNvSpPr/>
          <p:nvPr/>
        </p:nvSpPr>
        <p:spPr>
          <a:xfrm>
            <a:off x="3939840" y="1854360"/>
            <a:ext cx="1420200" cy="1921680"/>
          </a:xfrm>
          <a:prstGeom prst="rect">
            <a:avLst/>
          </a:prstGeom>
          <a:solidFill>
            <a:schemeClr val="accent6">
              <a:lumMod val="40000"/>
              <a:lumOff val="60000"/>
            </a:schemeClr>
          </a:solidFill>
          <a:ln w="0">
            <a:noFill/>
          </a:ln>
        </p:spPr>
        <p:style>
          <a:lnRef idx="0"/>
          <a:fillRef idx="0"/>
          <a:effectRef idx="0"/>
          <a:fontRef idx="minor"/>
        </p:style>
        <p:txBody>
          <a:bodyPr lIns="90000" rIns="90000" tIns="45000" bIns="45000" anchorCtr="1">
            <a:noAutofit/>
          </a:bodyPr>
          <a:p>
            <a:pPr algn="ctr">
              <a:lnSpc>
                <a:spcPct val="100000"/>
              </a:lnSpc>
              <a:spcBef>
                <a:spcPts val="300"/>
              </a:spcBef>
              <a:tabLst>
                <a:tab algn="l" pos="0"/>
              </a:tabLst>
            </a:pPr>
            <a:endParaRPr b="0" lang="it-IT" sz="1800" spc="-1" strike="noStrike">
              <a:latin typeface="Arial"/>
            </a:endParaRPr>
          </a:p>
          <a:p>
            <a:pPr algn="ctr">
              <a:lnSpc>
                <a:spcPct val="100000"/>
              </a:lnSpc>
              <a:spcBef>
                <a:spcPts val="300"/>
              </a:spcBef>
              <a:tabLst>
                <a:tab algn="l" pos="0"/>
              </a:tabLst>
            </a:pPr>
            <a:r>
              <a:rPr b="1" lang="it-IT" sz="1300" spc="-1" strike="noStrike">
                <a:solidFill>
                  <a:srgbClr val="374d81"/>
                </a:solidFill>
                <a:latin typeface="Arial"/>
                <a:ea typeface="DejaVu Sans"/>
              </a:rPr>
              <a:t>Aggiudicazione lavori</a:t>
            </a:r>
            <a:endParaRPr b="0" lang="it-IT" sz="1300" spc="-1" strike="noStrike">
              <a:latin typeface="Arial"/>
            </a:endParaRPr>
          </a:p>
        </p:txBody>
      </p:sp>
      <p:sp>
        <p:nvSpPr>
          <p:cNvPr id="176" name="CustomShape 11"/>
          <p:cNvSpPr/>
          <p:nvPr/>
        </p:nvSpPr>
        <p:spPr>
          <a:xfrm>
            <a:off x="7556040" y="4074480"/>
            <a:ext cx="1893240" cy="601560"/>
          </a:xfrm>
          <a:prstGeom prst="rect">
            <a:avLst/>
          </a:prstGeom>
          <a:solidFill>
            <a:schemeClr val="accent6">
              <a:lumMod val="20000"/>
              <a:lumOff val="80000"/>
            </a:schemeClr>
          </a:solidFill>
          <a:ln>
            <a:solidFill>
              <a:srgbClr val="32549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1" lang="it-IT" sz="900" spc="-1" strike="noStrike">
                <a:solidFill>
                  <a:srgbClr val="374d81"/>
                </a:solidFill>
                <a:latin typeface="Arial"/>
                <a:ea typeface="DejaVu Sans"/>
              </a:rPr>
              <a:t>30/6/2026</a:t>
            </a:r>
            <a:endParaRPr b="0" lang="it-IT" sz="900" spc="-1" strike="noStrike">
              <a:latin typeface="Arial"/>
            </a:endParaRPr>
          </a:p>
        </p:txBody>
      </p:sp>
      <p:sp>
        <p:nvSpPr>
          <p:cNvPr id="177" name="CustomShape 12"/>
          <p:cNvSpPr/>
          <p:nvPr/>
        </p:nvSpPr>
        <p:spPr>
          <a:xfrm>
            <a:off x="4753800" y="1875240"/>
            <a:ext cx="282240" cy="281160"/>
          </a:xfrm>
          <a:custGeom>
            <a:avLst/>
            <a:gdLst/>
            <a:ahLst/>
            <a:rect l="l" t="t" r="r" b="b"/>
            <a:pathLst>
              <a:path w="797" h="794">
                <a:moveTo>
                  <a:pt x="0" y="396"/>
                </a:moveTo>
                <a:lnTo>
                  <a:pt x="796" y="396"/>
                </a:lnTo>
                <a:lnTo>
                  <a:pt x="796" y="0"/>
                </a:lnTo>
                <a:lnTo>
                  <a:pt x="796" y="396"/>
                </a:lnTo>
                <a:lnTo>
                  <a:pt x="796" y="793"/>
                </a:lnTo>
                <a:lnTo>
                  <a:pt x="796" y="396"/>
                </a:lnTo>
                <a:lnTo>
                  <a:pt x="0" y="396"/>
                </a:lnTo>
              </a:path>
            </a:pathLst>
          </a:custGeom>
          <a:solidFill>
            <a:srgbClr val="1a237e"/>
          </a:solidFill>
          <a:ln w="0">
            <a:noFill/>
          </a:ln>
        </p:spPr>
        <p:style>
          <a:lnRef idx="0"/>
          <a:fillRef idx="0"/>
          <a:effectRef idx="0"/>
          <a:fontRef idx="minor"/>
        </p:style>
      </p:sp>
      <p:sp>
        <p:nvSpPr>
          <p:cNvPr id="178" name="CustomShape 13"/>
          <p:cNvSpPr/>
          <p:nvPr/>
        </p:nvSpPr>
        <p:spPr>
          <a:xfrm>
            <a:off x="4753800" y="1942200"/>
            <a:ext cx="282240" cy="281160"/>
          </a:xfrm>
          <a:custGeom>
            <a:avLst/>
            <a:gdLst/>
            <a:ahLst/>
            <a:rect l="l" t="t" r="r" b="b"/>
            <a:pathLst>
              <a:path w="797" h="794">
                <a:moveTo>
                  <a:pt x="0" y="396"/>
                </a:moveTo>
                <a:lnTo>
                  <a:pt x="796" y="396"/>
                </a:lnTo>
                <a:lnTo>
                  <a:pt x="796" y="0"/>
                </a:lnTo>
                <a:lnTo>
                  <a:pt x="796" y="396"/>
                </a:lnTo>
                <a:lnTo>
                  <a:pt x="796" y="793"/>
                </a:lnTo>
                <a:lnTo>
                  <a:pt x="796" y="396"/>
                </a:lnTo>
                <a:lnTo>
                  <a:pt x="0" y="396"/>
                </a:lnTo>
              </a:path>
            </a:pathLst>
          </a:custGeom>
          <a:solidFill>
            <a:srgbClr val="1a237e"/>
          </a:solidFill>
          <a:ln w="0">
            <a:noFill/>
          </a:ln>
        </p:spPr>
        <p:style>
          <a:lnRef idx="0"/>
          <a:fillRef idx="0"/>
          <a:effectRef idx="0"/>
          <a:fontRef idx="minor"/>
        </p:style>
      </p:sp>
      <p:sp>
        <p:nvSpPr>
          <p:cNvPr id="179" name="CustomShape 14"/>
          <p:cNvSpPr/>
          <p:nvPr/>
        </p:nvSpPr>
        <p:spPr>
          <a:xfrm>
            <a:off x="2268360" y="1892520"/>
            <a:ext cx="1437120" cy="1883520"/>
          </a:xfrm>
          <a:prstGeom prst="rect">
            <a:avLst/>
          </a:prstGeom>
          <a:solidFill>
            <a:schemeClr val="accent6">
              <a:lumMod val="40000"/>
              <a:lumOff val="60000"/>
            </a:schemeClr>
          </a:solidFill>
          <a:ln w="0">
            <a:noFill/>
          </a:ln>
        </p:spPr>
        <p:style>
          <a:lnRef idx="0"/>
          <a:fillRef idx="0"/>
          <a:effectRef idx="0"/>
          <a:fontRef idx="minor"/>
        </p:style>
        <p:txBody>
          <a:bodyPr lIns="90000" rIns="90000" tIns="45000" bIns="45000" anchor="ctr" anchorCtr="1">
            <a:noAutofit/>
          </a:bodyPr>
          <a:p>
            <a:pPr algn="ctr">
              <a:lnSpc>
                <a:spcPct val="100000"/>
              </a:lnSpc>
              <a:tabLst>
                <a:tab algn="l" pos="0"/>
              </a:tabLst>
            </a:pPr>
            <a:r>
              <a:rPr b="1" lang="it-IT" sz="1300" spc="-1" strike="noStrike">
                <a:solidFill>
                  <a:srgbClr val="374d81"/>
                </a:solidFill>
                <a:latin typeface="Arial"/>
                <a:ea typeface="DejaVu Sans"/>
              </a:rPr>
              <a:t>Sottoscrizione accordo fra CMTo e soggetti attuatori</a:t>
            </a:r>
            <a:endParaRPr b="0" lang="it-IT" sz="1300" spc="-1" strike="noStrike">
              <a:latin typeface="Arial"/>
            </a:endParaRPr>
          </a:p>
          <a:p>
            <a:pPr algn="ctr">
              <a:lnSpc>
                <a:spcPct val="100000"/>
              </a:lnSpc>
              <a:tabLst>
                <a:tab algn="l" pos="0"/>
              </a:tabLst>
            </a:pPr>
            <a:endParaRPr b="0" lang="it-IT" sz="1300" spc="-1" strike="noStrike">
              <a:latin typeface="Arial"/>
            </a:endParaRPr>
          </a:p>
        </p:txBody>
      </p:sp>
      <p:sp>
        <p:nvSpPr>
          <p:cNvPr id="180" name="CustomShape 15"/>
          <p:cNvSpPr/>
          <p:nvPr/>
        </p:nvSpPr>
        <p:spPr>
          <a:xfrm>
            <a:off x="2269080" y="4060440"/>
            <a:ext cx="1436400" cy="615600"/>
          </a:xfrm>
          <a:prstGeom prst="rect">
            <a:avLst/>
          </a:prstGeom>
          <a:solidFill>
            <a:schemeClr val="accent6">
              <a:lumMod val="20000"/>
              <a:lumOff val="80000"/>
            </a:schemeClr>
          </a:solidFill>
          <a:ln>
            <a:solidFill>
              <a:srgbClr val="32549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tabLst>
                <a:tab algn="l" pos="0"/>
              </a:tabLst>
            </a:pPr>
            <a:r>
              <a:rPr b="1" lang="it-IT" sz="900" spc="-1" strike="noStrike">
                <a:solidFill>
                  <a:srgbClr val="374d81"/>
                </a:solidFill>
                <a:latin typeface="Arial"/>
                <a:ea typeface="DejaVu Sans"/>
              </a:rPr>
              <a:t>Da definire</a:t>
            </a:r>
            <a:endParaRPr b="0" lang="it-IT" sz="9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1"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C94A0F69-B41F-47F6-8668-AAA629F9F4E6}" type="slidenum">
              <a:rPr b="1" lang="en-US" sz="1400" spc="-1" strike="noStrike">
                <a:solidFill>
                  <a:srgbClr val="5c64b7"/>
                </a:solidFill>
                <a:latin typeface="Times New Roman"/>
                <a:ea typeface="Segoe UI"/>
              </a:rPr>
              <a:t>&lt;numero&gt;</a:t>
            </a:fld>
            <a:endParaRPr b="0" lang="it-IT" sz="1400" spc="-1" strike="noStrike">
              <a:latin typeface="Arial"/>
            </a:endParaRPr>
          </a:p>
        </p:txBody>
      </p:sp>
      <p:sp>
        <p:nvSpPr>
          <p:cNvPr id="182"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Questioni da chiarire</a:t>
            </a:r>
            <a:endParaRPr b="0" lang="it-IT" sz="3200" spc="-1" strike="noStrike">
              <a:latin typeface="Arial"/>
            </a:endParaRPr>
          </a:p>
        </p:txBody>
      </p:sp>
      <p:sp>
        <p:nvSpPr>
          <p:cNvPr id="183"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fontScale="67000"/>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1) Come si interpreta l’art. 2, comma 2, del D.M. 22/4/2022? I 30 giorni decorrono dalla pubblicazione dell’avviso in GU o (come pare più plausibile) dal momento in cui viene messo a disposizione il documento informatizzato?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2) E’ possibile disciplinare con tale strumento le modalità di ripartizione degli incentivi ex art. 113 D.Lgs. 50/2016 ovvero prevedere nei quadri economici voci a copertura dei costi a carico delle Città metropolitane?</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3) I Soggetti attuatori e le Città metropolitane possono già procedere all’approvazione dello schema di Atto di adesione e obbligo di cui all’Allegato 3 del D.M. 22/02/2022 o è necessario attendere che sia messo a disposizione l’apposito documento informatico di cui all’art. 2, comma 2?</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4) Quando si prevede di erogare l’acconto ai soggetti attuatori?</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5) Nel corso del processo concertativo-negoziale di selezione degli interventi è stato necessario ridimensionare l’importo di alcuni progetti proposti. Pertanto, alcuni CUP prevedono importi diversi da quelli ammessi a finanziamento. E’ necessario modificare l’importo di tali CUP? </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0EC0C022-E83F-41BE-93F6-36808E45882F}" type="slidenum">
              <a:rPr b="1" lang="en-US" sz="1400" spc="-1" strike="noStrike">
                <a:solidFill>
                  <a:srgbClr val="5c64b7"/>
                </a:solidFill>
                <a:latin typeface="Times New Roman"/>
                <a:ea typeface="Segoe UI"/>
              </a:rPr>
              <a:t>12</a:t>
            </a:fld>
            <a:endParaRPr b="0" lang="it-IT" sz="1400" spc="-1" strike="noStrike">
              <a:latin typeface="Arial"/>
            </a:endParaRPr>
          </a:p>
        </p:txBody>
      </p:sp>
      <p:sp>
        <p:nvSpPr>
          <p:cNvPr id="185"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Indicazioni  e contatti</a:t>
            </a:r>
            <a:endParaRPr b="0" lang="it-IT" sz="3200" spc="-1" strike="noStrike">
              <a:latin typeface="Arial"/>
            </a:endParaRPr>
          </a:p>
        </p:txBody>
      </p:sp>
      <p:sp>
        <p:nvSpPr>
          <p:cNvPr id="186"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Il testo del D.M. 22/04/2022 e dei relativi allegati è pubblicato al link: https://dait.interno.gov.it/finanza-locale/documentazione/decreto-22-aprile-2022</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Nei prossimi giorni provvederemo a trasmettere la bozza di accordo, mentre per la sottoscrizione dell’atto di adesione ed obbligo occorrerà procedere con metodologia informatica, avvalendosi dell’apposito documento informatizzato che sarà messo a disposizione degli Enti sul sito web istituzionale della Direzione Centrale della Finanza Locale</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Per ogni necessità di chiarimento è possibile fare riferimento al Dipartimento Sviluppo economico (progetti.integrati@cittametropolitana.torino.it) </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7" name="CustomShape 1"/>
          <p:cNvSpPr/>
          <p:nvPr/>
        </p:nvSpPr>
        <p:spPr>
          <a:xfrm>
            <a:off x="686880" y="1414080"/>
            <a:ext cx="8689680" cy="235260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6000" spc="-1" strike="noStrike">
                <a:solidFill>
                  <a:srgbClr val="4a66ac"/>
                </a:solidFill>
                <a:highlight>
                  <a:srgbClr val="ffffff"/>
                </a:highlight>
                <a:latin typeface="Calibri"/>
                <a:ea typeface="DejaVu Sans"/>
              </a:rPr>
              <a:t>Grazie per l’attenzione</a:t>
            </a:r>
            <a:endParaRPr b="0" lang="it-IT" sz="6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3" name="CustomShape 1"/>
          <p:cNvSpPr/>
          <p:nvPr/>
        </p:nvSpPr>
        <p:spPr>
          <a:xfrm>
            <a:off x="3447360" y="5165280"/>
            <a:ext cx="319068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E45DB1A3-C61F-4C03-B723-1390A545D08B}" type="slidenum">
              <a:rPr b="1" lang="en-US" sz="1400" spc="-1" strike="noStrike">
                <a:solidFill>
                  <a:srgbClr val="5c64b7"/>
                </a:solidFill>
                <a:latin typeface="Calibri"/>
                <a:ea typeface="Segoe UI"/>
              </a:rPr>
              <a:t>&lt;numero&gt;</a:t>
            </a:fld>
            <a:endParaRPr b="0" lang="it-IT" sz="1400" spc="-1" strike="noStrike">
              <a:latin typeface="Arial"/>
            </a:endParaRPr>
          </a:p>
        </p:txBody>
      </p:sp>
      <p:sp>
        <p:nvSpPr>
          <p:cNvPr id="134" name="CustomShape 2"/>
          <p:cNvSpPr/>
          <p:nvPr/>
        </p:nvSpPr>
        <p:spPr>
          <a:xfrm>
            <a:off x="504360" y="171000"/>
            <a:ext cx="9067320" cy="94212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en-US" sz="4400" spc="-1" strike="noStrike">
                <a:solidFill>
                  <a:srgbClr val="4a66ac"/>
                </a:solidFill>
                <a:highlight>
                  <a:srgbClr val="ffffff"/>
                </a:highlight>
                <a:latin typeface="Calibri"/>
                <a:ea typeface="DejaVu Sans"/>
              </a:rPr>
              <a:t>Due </a:t>
            </a:r>
            <a:r>
              <a:rPr b="1" lang="it-IT" sz="4400" spc="-1" strike="noStrike">
                <a:solidFill>
                  <a:srgbClr val="4a66ac"/>
                </a:solidFill>
                <a:highlight>
                  <a:srgbClr val="ffffff"/>
                </a:highlight>
                <a:latin typeface="Calibri"/>
                <a:ea typeface="DejaVu Sans"/>
              </a:rPr>
              <a:t>progetti presentati</a:t>
            </a:r>
            <a:endParaRPr b="0" lang="it-IT" sz="4400" spc="-1" strike="noStrike">
              <a:latin typeface="Arial"/>
            </a:endParaRPr>
          </a:p>
        </p:txBody>
      </p:sp>
      <p:sp>
        <p:nvSpPr>
          <p:cNvPr id="135" name="CustomShape 3"/>
          <p:cNvSpPr/>
          <p:nvPr/>
        </p:nvSpPr>
        <p:spPr>
          <a:xfrm>
            <a:off x="162000" y="1334160"/>
            <a:ext cx="4236120" cy="3283920"/>
          </a:xfrm>
          <a:prstGeom prst="rect">
            <a:avLst/>
          </a:prstGeom>
          <a:noFill/>
          <a:ln w="0">
            <a:noFill/>
          </a:ln>
        </p:spPr>
        <p:style>
          <a:lnRef idx="0"/>
          <a:fillRef idx="0"/>
          <a:effectRef idx="0"/>
          <a:fontRef idx="minor"/>
        </p:style>
        <p:txBody>
          <a:bodyPr lIns="0" rIns="0" tIns="0" bIns="0">
            <a:normAutofit/>
          </a:bodyPr>
          <a:p>
            <a:pPr marL="457200" indent="-452880">
              <a:lnSpc>
                <a:spcPct val="90000"/>
              </a:lnSpc>
              <a:spcBef>
                <a:spcPts val="1414"/>
              </a:spcBef>
              <a:buClr>
                <a:srgbClr val="4a66ac"/>
              </a:buClr>
              <a:buFont typeface="Arial"/>
              <a:buChar char="•"/>
            </a:pPr>
            <a:r>
              <a:rPr b="0" lang="it-IT" sz="2200" spc="-1" strike="noStrike">
                <a:solidFill>
                  <a:srgbClr val="4a66ac"/>
                </a:solidFill>
                <a:highlight>
                  <a:srgbClr val="ffffff"/>
                </a:highlight>
                <a:latin typeface="Calibri"/>
                <a:ea typeface="DejaVu Sans"/>
              </a:rPr>
              <a:t>PIÙ ‐ PIANO INTEGRATO URBANO DELLA CITTÀ DI TORINO</a:t>
            </a:r>
            <a:endParaRPr b="0" lang="it-IT" sz="2200" spc="-1" strike="noStrike">
              <a:latin typeface="Arial"/>
            </a:endParaRPr>
          </a:p>
          <a:p>
            <a:pPr algn="ctr">
              <a:lnSpc>
                <a:spcPct val="90000"/>
              </a:lnSpc>
              <a:spcBef>
                <a:spcPts val="1414"/>
              </a:spcBef>
              <a:tabLst>
                <a:tab algn="l" pos="0"/>
              </a:tabLst>
            </a:pPr>
            <a:endParaRPr b="0" lang="it-IT" sz="2200" spc="-1" strike="noStrike">
              <a:latin typeface="Arial"/>
            </a:endParaRPr>
          </a:p>
          <a:p>
            <a:pPr algn="ctr">
              <a:lnSpc>
                <a:spcPct val="90000"/>
              </a:lnSpc>
              <a:spcBef>
                <a:spcPts val="1414"/>
              </a:spcBef>
              <a:tabLst>
                <a:tab algn="l" pos="0"/>
              </a:tabLst>
            </a:pPr>
            <a:endParaRPr b="0" lang="it-IT" sz="2200" spc="-1" strike="noStrike">
              <a:latin typeface="Arial"/>
            </a:endParaRPr>
          </a:p>
          <a:p>
            <a:pPr algn="ctr">
              <a:lnSpc>
                <a:spcPct val="90000"/>
              </a:lnSpc>
              <a:spcBef>
                <a:spcPts val="1414"/>
              </a:spcBef>
              <a:tabLst>
                <a:tab algn="l" pos="0"/>
              </a:tabLst>
            </a:pPr>
            <a:r>
              <a:rPr b="0" lang="it-IT" sz="2200" spc="-1" strike="noStrike">
                <a:solidFill>
                  <a:srgbClr val="4a66ac"/>
                </a:solidFill>
                <a:highlight>
                  <a:srgbClr val="ffffff"/>
                </a:highlight>
                <a:latin typeface="Calibri"/>
                <a:ea typeface="DejaVu Sans"/>
              </a:rPr>
              <a:t>     </a:t>
            </a:r>
            <a:r>
              <a:rPr b="0" lang="it-IT" sz="2200" spc="-1" strike="noStrike">
                <a:solidFill>
                  <a:srgbClr val="4a66ac"/>
                </a:solidFill>
                <a:highlight>
                  <a:srgbClr val="ffffff"/>
                </a:highlight>
                <a:latin typeface="Calibri"/>
                <a:ea typeface="DejaVu Sans"/>
              </a:rPr>
              <a:t>TORINO METROPOLI AUMENTATA:  ABITARE IL TERRITORIO</a:t>
            </a:r>
            <a:endParaRPr b="0" lang="it-IT" sz="2200" spc="-1" strike="noStrike">
              <a:latin typeface="Arial"/>
            </a:endParaRPr>
          </a:p>
          <a:p>
            <a:pPr algn="ctr">
              <a:lnSpc>
                <a:spcPct val="90000"/>
              </a:lnSpc>
              <a:spcBef>
                <a:spcPts val="1414"/>
              </a:spcBef>
              <a:tabLst>
                <a:tab algn="l" pos="0"/>
              </a:tabLst>
            </a:pPr>
            <a:endParaRPr b="0" lang="it-IT" sz="2200" spc="-1" strike="noStrike">
              <a:latin typeface="Arial"/>
            </a:endParaRPr>
          </a:p>
          <a:p>
            <a:pPr algn="ctr">
              <a:lnSpc>
                <a:spcPct val="90000"/>
              </a:lnSpc>
              <a:spcBef>
                <a:spcPts val="1414"/>
              </a:spcBef>
              <a:tabLst>
                <a:tab algn="l" pos="0"/>
              </a:tabLst>
            </a:pPr>
            <a:endParaRPr b="0" lang="it-IT" sz="2200" spc="-1" strike="noStrike">
              <a:latin typeface="Arial"/>
            </a:endParaRPr>
          </a:p>
        </p:txBody>
      </p:sp>
      <p:sp>
        <p:nvSpPr>
          <p:cNvPr id="136" name="CustomShape 4"/>
          <p:cNvSpPr/>
          <p:nvPr/>
        </p:nvSpPr>
        <p:spPr>
          <a:xfrm>
            <a:off x="6521760" y="1440000"/>
            <a:ext cx="3904200" cy="541800"/>
          </a:xfrm>
          <a:prstGeom prst="rect">
            <a:avLst/>
          </a:prstGeom>
          <a:noFill/>
          <a:ln w="0">
            <a:noFill/>
          </a:ln>
        </p:spPr>
        <p:style>
          <a:lnRef idx="0"/>
          <a:fillRef idx="0"/>
          <a:effectRef idx="0"/>
          <a:fontRef idx="minor"/>
        </p:style>
        <p:txBody>
          <a:bodyPr lIns="90000" rIns="90000" tIns="45000" bIns="45000">
            <a:spAutoFit/>
          </a:bodyPr>
          <a:p>
            <a:pPr algn="just">
              <a:lnSpc>
                <a:spcPct val="90000"/>
              </a:lnSpc>
            </a:pPr>
            <a:r>
              <a:rPr b="0" lang="it-IT" sz="3300" spc="-1" strike="noStrike">
                <a:solidFill>
                  <a:srgbClr val="4a66ac"/>
                </a:solidFill>
                <a:highlight>
                  <a:srgbClr val="ffffff"/>
                </a:highlight>
                <a:latin typeface="Calibri"/>
                <a:ea typeface="DejaVu Sans"/>
              </a:rPr>
              <a:t>113.395.160,11 €</a:t>
            </a:r>
            <a:endParaRPr b="0" lang="it-IT" sz="3300" spc="-1" strike="noStrike">
              <a:latin typeface="Arial"/>
            </a:endParaRPr>
          </a:p>
        </p:txBody>
      </p:sp>
      <p:sp>
        <p:nvSpPr>
          <p:cNvPr id="137" name="CustomShape 5"/>
          <p:cNvSpPr/>
          <p:nvPr/>
        </p:nvSpPr>
        <p:spPr>
          <a:xfrm>
            <a:off x="6521760" y="3420000"/>
            <a:ext cx="3190680" cy="541800"/>
          </a:xfrm>
          <a:prstGeom prst="rect">
            <a:avLst/>
          </a:prstGeom>
          <a:noFill/>
          <a:ln w="0">
            <a:noFill/>
          </a:ln>
        </p:spPr>
        <p:style>
          <a:lnRef idx="0"/>
          <a:fillRef idx="0"/>
          <a:effectRef idx="0"/>
          <a:fontRef idx="minor"/>
        </p:style>
        <p:txBody>
          <a:bodyPr lIns="90000" rIns="90000" tIns="45000" bIns="45000">
            <a:spAutoFit/>
          </a:bodyPr>
          <a:p>
            <a:pPr algn="just">
              <a:lnSpc>
                <a:spcPct val="90000"/>
              </a:lnSpc>
            </a:pPr>
            <a:r>
              <a:rPr b="0" lang="it-IT" sz="3300" spc="-1" strike="noStrike">
                <a:solidFill>
                  <a:srgbClr val="4a66ac"/>
                </a:solidFill>
                <a:highlight>
                  <a:srgbClr val="ffffff"/>
                </a:highlight>
                <a:latin typeface="Calibri"/>
                <a:ea typeface="DejaVu Sans"/>
              </a:rPr>
              <a:t>120.552.757,89 €</a:t>
            </a:r>
            <a:endParaRPr b="0" lang="it-IT" sz="3300" spc="-1" strike="noStrike">
              <a:latin typeface="Arial"/>
            </a:endParaRPr>
          </a:p>
        </p:txBody>
      </p:sp>
      <p:pic>
        <p:nvPicPr>
          <p:cNvPr id="138" name="Elemento grafico 8" descr="Monete con riempimento a tinta unita"/>
          <p:cNvPicPr/>
          <p:nvPr/>
        </p:nvPicPr>
        <p:blipFill>
          <a:blip r:embed="rId1"/>
          <a:stretch/>
        </p:blipFill>
        <p:spPr>
          <a:xfrm>
            <a:off x="5400000" y="1426320"/>
            <a:ext cx="910080" cy="910080"/>
          </a:xfrm>
          <a:prstGeom prst="rect">
            <a:avLst/>
          </a:prstGeom>
          <a:ln w="0">
            <a:noFill/>
          </a:ln>
        </p:spPr>
      </p:pic>
      <p:pic>
        <p:nvPicPr>
          <p:cNvPr id="139" name="Elemento grafico 8" descr="Monete con riempimento a tinta unita"/>
          <p:cNvPicPr/>
          <p:nvPr/>
        </p:nvPicPr>
        <p:blipFill>
          <a:blip r:embed="rId2"/>
          <a:stretch/>
        </p:blipFill>
        <p:spPr>
          <a:xfrm>
            <a:off x="5400000" y="3420000"/>
            <a:ext cx="910080" cy="910080"/>
          </a:xfrm>
          <a:prstGeom prst="rect">
            <a:avLst/>
          </a:prstGeom>
          <a:ln w="0">
            <a:noFill/>
          </a:ln>
        </p:spPr>
      </p:pic>
      <p:sp>
        <p:nvSpPr>
          <p:cNvPr id="140" name="CustomShape 6"/>
          <p:cNvSpPr/>
          <p:nvPr/>
        </p:nvSpPr>
        <p:spPr>
          <a:xfrm>
            <a:off x="4140000" y="1620000"/>
            <a:ext cx="885600" cy="325440"/>
          </a:xfrm>
          <a:prstGeom prst="rightArrow">
            <a:avLst>
              <a:gd name="adj1" fmla="val 50000"/>
              <a:gd name="adj2" fmla="val 50000"/>
            </a:avLst>
          </a:prstGeom>
          <a:solidFill>
            <a:schemeClr val="accent1">
              <a:lumMod val="75000"/>
            </a:schemeClr>
          </a:solidFill>
          <a:ln>
            <a:solidFill>
              <a:srgbClr val="325490"/>
            </a:solidFill>
          </a:ln>
        </p:spPr>
        <p:style>
          <a:lnRef idx="2">
            <a:schemeClr val="accent1">
              <a:shade val="50000"/>
            </a:schemeClr>
          </a:lnRef>
          <a:fillRef idx="1">
            <a:schemeClr val="accent1"/>
          </a:fillRef>
          <a:effectRef idx="0">
            <a:schemeClr val="accent1"/>
          </a:effectRef>
          <a:fontRef idx="minor"/>
        </p:style>
      </p:sp>
      <p:sp>
        <p:nvSpPr>
          <p:cNvPr id="141" name="CustomShape 7"/>
          <p:cNvSpPr/>
          <p:nvPr/>
        </p:nvSpPr>
        <p:spPr>
          <a:xfrm>
            <a:off x="4132800" y="3600000"/>
            <a:ext cx="903600" cy="325440"/>
          </a:xfrm>
          <a:prstGeom prst="rightArrow">
            <a:avLst>
              <a:gd name="adj1" fmla="val 50000"/>
              <a:gd name="adj2" fmla="val 50000"/>
            </a:avLst>
          </a:prstGeom>
          <a:solidFill>
            <a:schemeClr val="accent1">
              <a:lumMod val="75000"/>
            </a:schemeClr>
          </a:solidFill>
          <a:ln>
            <a:solidFill>
              <a:srgbClr val="325490"/>
            </a:solidFill>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2"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8DE14C9B-3FAB-4ACF-88BF-8575C1236AB0}" type="slidenum">
              <a:rPr b="1" lang="en-US" sz="1400" spc="-1" strike="noStrike">
                <a:solidFill>
                  <a:srgbClr val="5c64b7"/>
                </a:solidFill>
                <a:latin typeface="Times New Roman"/>
                <a:ea typeface="Segoe UI"/>
              </a:rPr>
              <a:t>&lt;numero&gt;</a:t>
            </a:fld>
            <a:endParaRPr b="0" lang="it-IT" sz="1400" spc="-1" strike="noStrike">
              <a:latin typeface="Arial"/>
            </a:endParaRPr>
          </a:p>
        </p:txBody>
      </p:sp>
      <p:sp>
        <p:nvSpPr>
          <p:cNvPr id="143"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D.M. 22/4/2022</a:t>
            </a:r>
            <a:endParaRPr b="0" lang="it-IT" sz="3200" spc="-1" strike="noStrike">
              <a:latin typeface="Arial"/>
            </a:endParaRPr>
          </a:p>
        </p:txBody>
      </p:sp>
      <p:sp>
        <p:nvSpPr>
          <p:cNvPr id="144"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Approva l’elenco definitivo dei Piani urbani integrati finanziabili (allegati 1 e 2), </a:t>
            </a:r>
            <a:r>
              <a:rPr b="0" lang="it-IT" sz="2000" spc="-1" strike="noStrike" u="sng">
                <a:solidFill>
                  <a:srgbClr val="4a66ac"/>
                </a:solidFill>
                <a:highlight>
                  <a:srgbClr val="ffffff"/>
                </a:highlight>
                <a:uFillTx/>
                <a:latin typeface="Calibri"/>
                <a:ea typeface="DejaVu Sans"/>
              </a:rPr>
              <a:t>fra cui sono compresi entrambi quelli presentati da Città metropolitana di Torino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Prevede che tutti i soggetti attuatori </a:t>
            </a:r>
            <a:r>
              <a:rPr b="0" lang="it-IT" sz="2000" spc="-1" strike="noStrike" u="sng">
                <a:solidFill>
                  <a:srgbClr val="4a66ac"/>
                </a:solidFill>
                <a:highlight>
                  <a:srgbClr val="ffffff"/>
                </a:highlight>
                <a:uFillTx/>
                <a:latin typeface="Calibri"/>
                <a:ea typeface="DejaVu Sans"/>
              </a:rPr>
              <a:t>e le rispettive Città metropolitane</a:t>
            </a:r>
            <a:r>
              <a:rPr b="0" lang="it-IT" sz="2000" spc="-1" strike="noStrike">
                <a:solidFill>
                  <a:srgbClr val="4a66ac"/>
                </a:solidFill>
                <a:highlight>
                  <a:srgbClr val="ffffff"/>
                </a:highlight>
                <a:latin typeface="Calibri"/>
                <a:ea typeface="DejaVu Sans"/>
              </a:rPr>
              <a:t> debbano stipulare con il Ministero dell’Interno specifico </a:t>
            </a:r>
            <a:r>
              <a:rPr b="1" lang="it-IT" sz="2000" spc="-1" strike="noStrike">
                <a:solidFill>
                  <a:srgbClr val="4a66ac"/>
                </a:solidFill>
                <a:highlight>
                  <a:srgbClr val="ffffff"/>
                </a:highlight>
                <a:latin typeface="Calibri"/>
                <a:ea typeface="DejaVu Sans"/>
              </a:rPr>
              <a:t>atto di adesione</a:t>
            </a:r>
            <a:r>
              <a:rPr b="0" lang="it-IT" sz="2000" spc="-1" strike="noStrike">
                <a:solidFill>
                  <a:srgbClr val="4a66ac"/>
                </a:solidFill>
                <a:highlight>
                  <a:srgbClr val="ffffff"/>
                </a:highlight>
                <a:latin typeface="Calibri"/>
                <a:ea typeface="DejaVu Sans"/>
              </a:rPr>
              <a:t> volto a garantire il rispetto dei tempi, delle modalità e degli obblighi relativi all’attuazione della proposta progettuale</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Fissa termini e condizionalità per la realizzazione degli interventi</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Disciplina le modalità di monitoraggio, rendicontazione e i meccanismi di vigilanza e controllo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Definisce le modalità di erogazione dei contributi</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14F0D01F-826E-4880-A2FA-7FDF0823EFB7}" type="slidenum">
              <a:rPr b="1" lang="en-US" sz="1400" spc="-1" strike="noStrike">
                <a:solidFill>
                  <a:srgbClr val="5c64b7"/>
                </a:solidFill>
                <a:latin typeface="Times New Roman"/>
                <a:ea typeface="Segoe UI"/>
              </a:rPr>
              <a:t>3</a:t>
            </a:fld>
            <a:endParaRPr b="0" lang="it-IT" sz="1400" spc="-1" strike="noStrike">
              <a:latin typeface="Arial"/>
            </a:endParaRPr>
          </a:p>
        </p:txBody>
      </p:sp>
      <p:sp>
        <p:nvSpPr>
          <p:cNvPr id="146"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D.M. 22/4/2022</a:t>
            </a:r>
            <a:endParaRPr b="0" lang="it-IT" sz="3200" spc="-1" strike="noStrike">
              <a:latin typeface="Arial"/>
            </a:endParaRPr>
          </a:p>
        </p:txBody>
      </p:sp>
      <p:sp>
        <p:nvSpPr>
          <p:cNvPr id="147"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Le risorse saranno rese disponibili mediante una anticipazione del 10 per cento, quote  intermedie fino al 90 per cento massimo del totale per il rimborso delle spese effettivamente sostenute dai beneficiari finali e saldo a seguito della richiesta di pagamento finale attestante la conclusione dell'intervento o la messa in opera della riforma e il raggiungimento dei milestone e dei target</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Al netto dell’anticipazione iniziale, quindi, tutte le altre tranches dei finanziamenti verranno erogate solo a rendicontazione, con conseguente necessità per i beneficiari di anticipare somme </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In realtà, sul piano della cassa, l’anticipazione iniziale verrà continuamente reintegrata man mano che i soggetti attuatori vi attingeranno, per cui l’esposizione in termini di liquidità dovrebbe essere molto limitata </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8"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EF1A4A11-A1DD-44B7-B112-B1D467CE92AD}" type="slidenum">
              <a:rPr b="1" lang="en-US" sz="1400" spc="-1" strike="noStrike">
                <a:solidFill>
                  <a:srgbClr val="5c64b7"/>
                </a:solidFill>
                <a:latin typeface="Times New Roman"/>
                <a:ea typeface="Segoe UI"/>
              </a:rPr>
              <a:t>4</a:t>
            </a:fld>
            <a:endParaRPr b="0" lang="it-IT" sz="1400" spc="-1" strike="noStrike">
              <a:latin typeface="Arial"/>
            </a:endParaRPr>
          </a:p>
        </p:txBody>
      </p:sp>
      <p:sp>
        <p:nvSpPr>
          <p:cNvPr id="149"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D.M. 22/4/2022</a:t>
            </a:r>
            <a:endParaRPr b="0" lang="it-IT" sz="3200" spc="-1" strike="noStrike">
              <a:latin typeface="Arial"/>
            </a:endParaRPr>
          </a:p>
        </p:txBody>
      </p:sp>
      <p:sp>
        <p:nvSpPr>
          <p:cNvPr id="150"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A seguito dell’ammissione a finanziamento e dell’erogazione dell’acconto, ogni soggetto attuatore provvederà al caricamento su ReGiS </a:t>
            </a:r>
            <a:r>
              <a:rPr b="0" lang="it-IT" sz="2000" spc="-1" strike="noStrike" u="sng">
                <a:solidFill>
                  <a:srgbClr val="4a66ac"/>
                </a:solidFill>
                <a:highlight>
                  <a:srgbClr val="ffffff"/>
                </a:highlight>
                <a:uFillTx/>
                <a:latin typeface="Calibri"/>
                <a:ea typeface="DejaVu Sans"/>
              </a:rPr>
              <a:t>e/o</a:t>
            </a:r>
            <a:r>
              <a:rPr b="0" lang="it-IT" sz="2000" spc="-1" strike="noStrike">
                <a:solidFill>
                  <a:srgbClr val="4a66ac"/>
                </a:solidFill>
                <a:highlight>
                  <a:srgbClr val="ffffff"/>
                </a:highlight>
                <a:latin typeface="Calibri"/>
                <a:ea typeface="DejaVu Sans"/>
              </a:rPr>
              <a:t> altro sistema informatico comunicato dal Ministero dell’Interno, per ogni CUP finanziato, della seguente documentazione:</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a. Determina a contrarre, o atto equivalente, dal quale si evinceranno: il livello di progettazione posto a base di gara, la validazione del progetto e la modalità di affidamento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b. Relazione a firma del Responsabile del procedimento con la quale si attesti che il progetto/i progetti posto a base di gara è conforme al CUP ammesso a finanziamento. Alla relazione saranno allegati gli elaborati grafici ritenuti più significativi per ogni intervento finanziato o cofinanziato dal Programma rigenerazione urbana</a:t>
            </a:r>
            <a:endParaRPr b="0" lang="it-IT" sz="2000" spc="-1" strike="noStrike">
              <a:latin typeface="Arial"/>
            </a:endParaRPr>
          </a:p>
          <a:p>
            <a:pPr algn="just">
              <a:lnSpc>
                <a:spcPct val="90000"/>
              </a:lnSpc>
              <a:spcBef>
                <a:spcPts val="1414"/>
              </a:spcBef>
            </a:pP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1"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52047AFC-84EF-46BB-AE81-C5047BFD19C5}" type="slidenum">
              <a:rPr b="1" lang="en-US" sz="1400" spc="-1" strike="noStrike">
                <a:solidFill>
                  <a:srgbClr val="5c64b7"/>
                </a:solidFill>
                <a:latin typeface="Times New Roman"/>
                <a:ea typeface="Segoe UI"/>
              </a:rPr>
              <a:t>5</a:t>
            </a:fld>
            <a:endParaRPr b="0" lang="it-IT" sz="1400" spc="-1" strike="noStrike">
              <a:latin typeface="Arial"/>
            </a:endParaRPr>
          </a:p>
        </p:txBody>
      </p:sp>
      <p:sp>
        <p:nvSpPr>
          <p:cNvPr id="152"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D.M. 22/4/2022</a:t>
            </a:r>
            <a:endParaRPr b="0" lang="it-IT" sz="3200" spc="-1" strike="noStrike">
              <a:latin typeface="Arial"/>
            </a:endParaRPr>
          </a:p>
        </p:txBody>
      </p:sp>
      <p:sp>
        <p:nvSpPr>
          <p:cNvPr id="153"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c. Per ogni Cup il Quadro economico complessivo dell’opera da realizzare con separata indicazione degli importi finanziati o cofinanziati</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Ogni soggetto attuatore dovrà inoltrare </a:t>
            </a:r>
            <a:r>
              <a:rPr b="0" lang="it-IT" sz="2000" spc="-1" strike="noStrike" u="sng">
                <a:solidFill>
                  <a:srgbClr val="4a66ac"/>
                </a:solidFill>
                <a:highlight>
                  <a:srgbClr val="ffffff"/>
                </a:highlight>
                <a:uFillTx/>
                <a:latin typeface="Calibri"/>
                <a:ea typeface="DejaVu Sans"/>
              </a:rPr>
              <a:t>periodicamente</a:t>
            </a:r>
            <a:r>
              <a:rPr b="0" lang="it-IT" sz="2000" spc="-1" strike="noStrike">
                <a:solidFill>
                  <a:srgbClr val="4a66ac"/>
                </a:solidFill>
                <a:highlight>
                  <a:srgbClr val="ffffff"/>
                </a:highlight>
                <a:latin typeface="Calibri"/>
                <a:ea typeface="DejaVu Sans"/>
              </a:rPr>
              <a:t> tramite il sistema informatico, la richiesta di pagamento al Ministero dell’Interno, comprensiva dell’elenco di tutte le spese effettivamente sostenute nel periodo di riferimento e la documentazione che comprova gli avanzamenti relativi agli indicatori di progetto con specifico riferimento ai milestone e target del PNRR. Tale richiesta dovrà essere corredata dalla documentazione specificatamente richiesta dal Ministero dell’Interno</a:t>
            </a:r>
            <a:endParaRPr b="0" lang="it-IT" sz="2000" spc="-1" strike="noStrike">
              <a:latin typeface="Arial"/>
            </a:endParaRPr>
          </a:p>
          <a:p>
            <a:pPr algn="just">
              <a:lnSpc>
                <a:spcPct val="90000"/>
              </a:lnSpc>
              <a:spcBef>
                <a:spcPts val="1414"/>
              </a:spcBef>
            </a:pP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4"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73BF8AA1-3038-49C9-BE65-B02D035B7111}" type="slidenum">
              <a:rPr b="1" lang="en-US" sz="1400" spc="-1" strike="noStrike">
                <a:solidFill>
                  <a:srgbClr val="5c64b7"/>
                </a:solidFill>
                <a:latin typeface="Times New Roman"/>
                <a:ea typeface="Segoe UI"/>
              </a:rPr>
              <a:t>6</a:t>
            </a:fld>
            <a:endParaRPr b="0" lang="it-IT" sz="1400" spc="-1" strike="noStrike">
              <a:latin typeface="Arial"/>
            </a:endParaRPr>
          </a:p>
        </p:txBody>
      </p:sp>
      <p:sp>
        <p:nvSpPr>
          <p:cNvPr id="155"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D.M. 22/4/2022</a:t>
            </a:r>
            <a:endParaRPr b="0" lang="it-IT" sz="3200" spc="-1" strike="noStrike">
              <a:latin typeface="Arial"/>
            </a:endParaRPr>
          </a:p>
        </p:txBody>
      </p:sp>
      <p:sp>
        <p:nvSpPr>
          <p:cNvPr id="156"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In base all’art. 15, comma 4, del dl 77/2021 i soggetti attuatori possono accertare i contributi PNRR o PNC sulla base della deliberazione formale di riparto o assegnazione del contributo,  senza dover attendere l'impegno dell'amministrazione erogante, con imputazione agli esercizi di esigibilità previsti</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Per i piani urbani integrati, quindi, ogni ente può già accertare l’entrata e quindi autorizzare l’impegno delle spese correlate sulla base del crono-programma dell’intervento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Ricordiamo, inoltre, che gli enti fino a 5.000 abitanti possono chiedere di accedere al fondo statale per le assunzioni a tempo determinato ex art. 31-bis del D.L. 152/2021 </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7"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D7317E23-1290-410D-83CC-EAAD32D11821}" type="slidenum">
              <a:rPr b="1" lang="en-US" sz="1400" spc="-1" strike="noStrike">
                <a:solidFill>
                  <a:srgbClr val="5c64b7"/>
                </a:solidFill>
                <a:latin typeface="Times New Roman"/>
                <a:ea typeface="Segoe UI"/>
              </a:rPr>
              <a:t>7</a:t>
            </a:fld>
            <a:endParaRPr b="0" lang="it-IT" sz="1400" spc="-1" strike="noStrike">
              <a:latin typeface="Arial"/>
            </a:endParaRPr>
          </a:p>
        </p:txBody>
      </p:sp>
      <p:sp>
        <p:nvSpPr>
          <p:cNvPr id="158"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Ruolo di CMTo</a:t>
            </a:r>
            <a:endParaRPr b="0" lang="it-IT" sz="3200" spc="-1" strike="noStrike">
              <a:latin typeface="Arial"/>
            </a:endParaRPr>
          </a:p>
        </p:txBody>
      </p:sp>
      <p:sp>
        <p:nvSpPr>
          <p:cNvPr id="159"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Città metropolitana di Torino sottoscriverà insieme ai soggetti attuatori tutti gli atti di adesione e obbligo con il Ministero dell’Interno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Le attività, indicate nel progetto, dovranno essere avviate </a:t>
            </a:r>
            <a:r>
              <a:rPr b="0" lang="it-IT" sz="2000" spc="-1" strike="noStrike" u="sng">
                <a:solidFill>
                  <a:srgbClr val="4a66ac"/>
                </a:solidFill>
                <a:highlight>
                  <a:srgbClr val="ffffff"/>
                </a:highlight>
                <a:uFillTx/>
                <a:latin typeface="Calibri"/>
                <a:ea typeface="DejaVu Sans"/>
              </a:rPr>
              <a:t>da ciascun soggetto attuatore</a:t>
            </a:r>
            <a:r>
              <a:rPr b="0" lang="it-IT" sz="2000" spc="-1" strike="noStrike">
                <a:solidFill>
                  <a:srgbClr val="4a66ac"/>
                </a:solidFill>
                <a:highlight>
                  <a:srgbClr val="ffffff"/>
                </a:highlight>
                <a:latin typeface="Calibri"/>
                <a:ea typeface="DejaVu Sans"/>
              </a:rPr>
              <a:t> a partire dalla data di sottoscrizione e ricezione dell’atto</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Città metropolitana di Torino è chiamata a garantire il coordinamento complessivo dei progetti, raccordando e supportando i soggetti attuatori</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Ciascun atto di adesione e obbligo dovrà essere firmato dai legali rappresentanti degli enti e dovrà indicare un “referente” sia per il soggetto attuatore che per Città metropolitana</a:t>
            </a:r>
            <a:endParaRPr b="0" lang="it-IT" sz="2000" spc="-1" strike="noStrike">
              <a:latin typeface="Arial"/>
            </a:endParaRPr>
          </a:p>
          <a:p>
            <a:pPr algn="just">
              <a:lnSpc>
                <a:spcPct val="90000"/>
              </a:lnSpc>
              <a:spcBef>
                <a:spcPts val="1414"/>
              </a:spcBef>
            </a:pP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0" name="CustomShape 1"/>
          <p:cNvSpPr/>
          <p:nvPr/>
        </p:nvSpPr>
        <p:spPr>
          <a:xfrm>
            <a:off x="3447000" y="5164560"/>
            <a:ext cx="3190320" cy="386280"/>
          </a:xfrm>
          <a:prstGeom prst="rect">
            <a:avLst/>
          </a:prstGeom>
          <a:noFill/>
          <a:ln w="0">
            <a:noFill/>
          </a:ln>
        </p:spPr>
        <p:style>
          <a:lnRef idx="0"/>
          <a:fillRef idx="0"/>
          <a:effectRef idx="0"/>
          <a:fontRef idx="minor"/>
        </p:style>
        <p:txBody>
          <a:bodyPr lIns="0" rIns="0" tIns="0" bIns="0" anchorCtr="1">
            <a:noAutofit/>
          </a:bodyPr>
          <a:p>
            <a:pPr algn="ctr">
              <a:lnSpc>
                <a:spcPct val="100000"/>
              </a:lnSpc>
              <a:tabLst>
                <a:tab algn="l" pos="0"/>
              </a:tabLst>
            </a:pPr>
            <a:fld id="{6E1FAA48-878D-4997-915A-294F87DC86FB}" type="slidenum">
              <a:rPr b="1" lang="en-US" sz="1400" spc="-1" strike="noStrike">
                <a:solidFill>
                  <a:srgbClr val="5c64b7"/>
                </a:solidFill>
                <a:latin typeface="Times New Roman"/>
                <a:ea typeface="Segoe UI"/>
              </a:rPr>
              <a:t>8</a:t>
            </a:fld>
            <a:endParaRPr b="0" lang="it-IT" sz="1400" spc="-1" strike="noStrike">
              <a:latin typeface="Arial"/>
            </a:endParaRPr>
          </a:p>
        </p:txBody>
      </p:sp>
      <p:sp>
        <p:nvSpPr>
          <p:cNvPr id="161" name="CustomShape 2"/>
          <p:cNvSpPr/>
          <p:nvPr/>
        </p:nvSpPr>
        <p:spPr>
          <a:xfrm>
            <a:off x="317520" y="118080"/>
            <a:ext cx="9375840" cy="987480"/>
          </a:xfrm>
          <a:prstGeom prst="rect">
            <a:avLst/>
          </a:prstGeom>
          <a:noFill/>
          <a:ln w="0">
            <a:noFill/>
          </a:ln>
        </p:spPr>
        <p:style>
          <a:lnRef idx="0"/>
          <a:fillRef idx="0"/>
          <a:effectRef idx="0"/>
          <a:fontRef idx="minor"/>
        </p:style>
        <p:txBody>
          <a:bodyPr lIns="0" rIns="0" tIns="0" bIns="0" anchor="ctr" anchorCtr="1">
            <a:noAutofit/>
          </a:bodyPr>
          <a:p>
            <a:pPr algn="ctr">
              <a:lnSpc>
                <a:spcPct val="100000"/>
              </a:lnSpc>
              <a:tabLst>
                <a:tab algn="l" pos="0"/>
              </a:tabLst>
            </a:pPr>
            <a:r>
              <a:rPr b="1" lang="it-IT" sz="3200" spc="-1" strike="noStrike">
                <a:solidFill>
                  <a:srgbClr val="4a66ac"/>
                </a:solidFill>
                <a:highlight>
                  <a:srgbClr val="ffffff"/>
                </a:highlight>
                <a:latin typeface="Calibri"/>
                <a:ea typeface="DejaVu Sans"/>
              </a:rPr>
              <a:t>Ruolo di CMTo</a:t>
            </a:r>
            <a:endParaRPr b="0" lang="it-IT" sz="3200" spc="-1" strike="noStrike">
              <a:latin typeface="Arial"/>
            </a:endParaRPr>
          </a:p>
        </p:txBody>
      </p:sp>
      <p:sp>
        <p:nvSpPr>
          <p:cNvPr id="162" name="CustomShape 3"/>
          <p:cNvSpPr/>
          <p:nvPr/>
        </p:nvSpPr>
        <p:spPr>
          <a:xfrm>
            <a:off x="309960" y="1333800"/>
            <a:ext cx="9179640" cy="3236040"/>
          </a:xfrm>
          <a:prstGeom prst="rect">
            <a:avLst/>
          </a:prstGeom>
          <a:noFill/>
          <a:ln w="0">
            <a:noFill/>
          </a:ln>
        </p:spPr>
        <p:style>
          <a:lnRef idx="0"/>
          <a:fillRef idx="0"/>
          <a:effectRef idx="0"/>
          <a:fontRef idx="minor"/>
        </p:style>
        <p:txBody>
          <a:bodyPr lIns="0" rIns="0" tIns="0" bIns="0">
            <a:normAutofit/>
          </a:bodyPr>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A tal fine, si propone la sottoscrizione di un accordo unitario fra Città metropolitana di Torino e soggetti attuatori che preveda:</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1) una più precisa ripartizione degli obblighi fra i diversi attori</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2) l’istituzione di un collegio di vigilanza che monitori  l’andamento degli interventi e individui tempestivamente eventuali criticità</a:t>
            </a:r>
            <a:endParaRPr b="0" lang="it-IT" sz="2000" spc="-1" strike="noStrike">
              <a:latin typeface="Arial"/>
            </a:endParaRPr>
          </a:p>
          <a:p>
            <a:pPr marL="343080" indent="-338760" algn="just">
              <a:lnSpc>
                <a:spcPct val="90000"/>
              </a:lnSpc>
              <a:spcBef>
                <a:spcPts val="1414"/>
              </a:spcBef>
              <a:buClr>
                <a:srgbClr val="4a66ac"/>
              </a:buClr>
              <a:buFont typeface="Wingdings" charset="2"/>
              <a:buChar char=""/>
            </a:pPr>
            <a:r>
              <a:rPr b="0" lang="it-IT" sz="2000" spc="-1" strike="noStrike">
                <a:solidFill>
                  <a:srgbClr val="4a66ac"/>
                </a:solidFill>
                <a:highlight>
                  <a:srgbClr val="ffffff"/>
                </a:highlight>
                <a:latin typeface="Calibri"/>
                <a:ea typeface="DejaVu Sans"/>
              </a:rPr>
              <a:t>3) l’avvalimento del personale dei soggetti attuatori al fine di creare un gruppo di lavoro</a:t>
            </a:r>
            <a:endParaRPr b="0" lang="it-IT" sz="2000" spc="-1" strike="noStrike">
              <a:latin typeface="Arial"/>
            </a:endParaRPr>
          </a:p>
          <a:p>
            <a:pPr algn="just">
              <a:lnSpc>
                <a:spcPct val="90000"/>
              </a:lnSpc>
              <a:spcBef>
                <a:spcPts val="1414"/>
              </a:spcBef>
            </a:pPr>
            <a:endParaRPr b="0" lang="it-IT" sz="2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256</TotalTime>
  <Application>LibreOffice/7.0.4.2$Windows_X86_64 LibreOffice_project/dcf040e67528d9187c66b2379df5ea4407429775</Application>
  <AppVersion>15.0000</AppVersion>
  <Words>1085</Words>
  <Paragraphs>117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2017-10-20T23:41:18Z</dcterms:created>
  <dc:creator>Colombo</dc:creator>
  <dc:description/>
  <dc:language>it-IT</dc:language>
  <cp:lastModifiedBy/>
  <cp:lastPrinted>2022-01-18T15:17:12Z</cp:lastPrinted>
  <dcterms:modified xsi:type="dcterms:W3CDTF">2022-05-09T10:03:57Z</dcterms:modified>
  <cp:revision>213</cp:revision>
  <dc:subject/>
  <dc:title>INDIVIDUAZIONE DEI PROGETTI INTEGRATI DI RIGENERAZIONE URBANA MISSIONE M5C2 “INFRASTRUTTURE SOCIALI, FAMIGLIE, COMUNITÀ E TERZO SETTORE” a valere sulle risorse del Piano nazionale di Ripresa e Resilienza (PNRR) (art.21 del d.l. n.152/2021, convertito dalla legge n.233/2021)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14</vt:i4>
  </property>
  <property fmtid="{D5CDD505-2E9C-101B-9397-08002B2CF9AE}" pid="3" name="PresentationFormat">
    <vt:lpwstr>Personalizzato</vt:lpwstr>
  </property>
  <property fmtid="{D5CDD505-2E9C-101B-9397-08002B2CF9AE}" pid="4" name="Slides">
    <vt:i4>16</vt:i4>
  </property>
</Properties>
</file>